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bf994c45ef49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0602283da74a6d"/>
  </p:sldMasterIdLst>
  <p:sldIdLst>
    <p:sldId xmlns:r="http://schemas.openxmlformats.org/officeDocument/2006/relationships" id="256" r:id="R79441c9db52c4507"/>
    <p:sldId xmlns:r="http://schemas.openxmlformats.org/officeDocument/2006/relationships" id="257" r:id="Rdb1390283f6c47a2"/>
    <p:sldId xmlns:r="http://schemas.openxmlformats.org/officeDocument/2006/relationships" id="258" r:id="Rb95d6e4cb5844100"/>
    <p:sldId xmlns:r="http://schemas.openxmlformats.org/officeDocument/2006/relationships" id="259" r:id="R4f6493024c164aff"/>
    <p:sldId xmlns:r="http://schemas.openxmlformats.org/officeDocument/2006/relationships" id="260" r:id="Rabc4c1519aaf4a26"/>
    <p:sldId xmlns:r="http://schemas.openxmlformats.org/officeDocument/2006/relationships" id="261" r:id="Rf6b719d645c04ffd"/>
    <p:sldId xmlns:r="http://schemas.openxmlformats.org/officeDocument/2006/relationships" id="262" r:id="R83d7efc7b51747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602283da74a6d" /><Relationship Type="http://schemas.openxmlformats.org/officeDocument/2006/relationships/slide" Target="/ppt/slides/slide1.xml" Id="R79441c9db52c4507" /><Relationship Type="http://schemas.openxmlformats.org/officeDocument/2006/relationships/slide" Target="/ppt/slides/slide2.xml" Id="Rdb1390283f6c47a2" /><Relationship Type="http://schemas.openxmlformats.org/officeDocument/2006/relationships/slide" Target="/ppt/slides/slide3.xml" Id="Rb95d6e4cb5844100" /><Relationship Type="http://schemas.openxmlformats.org/officeDocument/2006/relationships/slide" Target="/ppt/slides/slide4.xml" Id="R4f6493024c164aff" /><Relationship Type="http://schemas.openxmlformats.org/officeDocument/2006/relationships/slide" Target="/ppt/slides/slide5.xml" Id="Rabc4c1519aaf4a26" /><Relationship Type="http://schemas.openxmlformats.org/officeDocument/2006/relationships/slide" Target="/ppt/slides/slide6.xml" Id="Rf6b719d645c04ffd" /><Relationship Type="http://schemas.openxmlformats.org/officeDocument/2006/relationships/slide" Target="/ppt/slides/slide7.xml" Id="R83d7efc7b51747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d06883b08344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df30fe1c64e73" /><Relationship Type="http://schemas.openxmlformats.org/officeDocument/2006/relationships/theme" Target="/ppt/slideMasters/theme/theme1.xml" Id="R66dbe2f493474f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adf30fe1c64e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9ee1bd7a046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9d2bb583046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bfe914fc945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b1875d92f48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ed2806f344b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0e2f55cb546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187486bb44b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HMP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HMP BERGEN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−166 972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4 717 607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48 755 600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51 482 774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 LERØY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Hallvard Lerøy, Sandviksveien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95 09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994 924 729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