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a68cfdbb4d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363c082624129"/>
  </p:sldMasterIdLst>
  <p:sldIdLst>
    <p:sldId xmlns:r="http://schemas.openxmlformats.org/officeDocument/2006/relationships" id="256" r:id="R9529bf3b771e4e0b"/>
    <p:sldId xmlns:r="http://schemas.openxmlformats.org/officeDocument/2006/relationships" id="257" r:id="R0a4035c43ba54bb9"/>
    <p:sldId xmlns:r="http://schemas.openxmlformats.org/officeDocument/2006/relationships" id="258" r:id="R5cc2507c509a489c"/>
    <p:sldId xmlns:r="http://schemas.openxmlformats.org/officeDocument/2006/relationships" id="259" r:id="R2d50934827bd4993"/>
    <p:sldId xmlns:r="http://schemas.openxmlformats.org/officeDocument/2006/relationships" id="260" r:id="R2605e6f21d0d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363c082624129" /><Relationship Type="http://schemas.openxmlformats.org/officeDocument/2006/relationships/slide" Target="/ppt/slides/slide1.xml" Id="R9529bf3b771e4e0b" /><Relationship Type="http://schemas.openxmlformats.org/officeDocument/2006/relationships/slide" Target="/ppt/slides/slide2.xml" Id="R0a4035c43ba54bb9" /><Relationship Type="http://schemas.openxmlformats.org/officeDocument/2006/relationships/slide" Target="/ppt/slides/slide3.xml" Id="R5cc2507c509a489c" /><Relationship Type="http://schemas.openxmlformats.org/officeDocument/2006/relationships/slide" Target="/ppt/slides/slide4.xml" Id="R2d50934827bd4993" /><Relationship Type="http://schemas.openxmlformats.org/officeDocument/2006/relationships/slide" Target="/ppt/slides/slide5.xml" Id="R2605e6f21d0d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69df9284c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8330670ed4c35" /><Relationship Type="http://schemas.openxmlformats.org/officeDocument/2006/relationships/theme" Target="/ppt/slideMasters/theme/theme1.xml" Id="Rdeb370ac0514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8330670ed4c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876dd4aab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694a6e6c443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0554b85c6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938d8c28e40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cb777af16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TØMTE INVEST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INVEST DA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Akershus Økonomi AS, Rådmann Halmrasts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jan.isnaes@sintra.no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994 921 096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