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7a918bb5244c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bc52cebc91477b"/>
  </p:sldMasterIdLst>
  <p:sldIdLst>
    <p:sldId xmlns:r="http://schemas.openxmlformats.org/officeDocument/2006/relationships" id="256" r:id="Rb888fe3b4bb94390"/>
    <p:sldId xmlns:r="http://schemas.openxmlformats.org/officeDocument/2006/relationships" id="257" r:id="R73288f81ad9a4d27"/>
    <p:sldId xmlns:r="http://schemas.openxmlformats.org/officeDocument/2006/relationships" id="258" r:id="R251ea5c779d14570"/>
    <p:sldId xmlns:r="http://schemas.openxmlformats.org/officeDocument/2006/relationships" id="259" r:id="R0dc8657e74844e82"/>
    <p:sldId xmlns:r="http://schemas.openxmlformats.org/officeDocument/2006/relationships" id="260" r:id="R7950b8bc717a4c5b"/>
    <p:sldId xmlns:r="http://schemas.openxmlformats.org/officeDocument/2006/relationships" id="261" r:id="Rcaea80c769714238"/>
    <p:sldId xmlns:r="http://schemas.openxmlformats.org/officeDocument/2006/relationships" id="262" r:id="R3bf48dde7f634c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c52cebc91477b" /><Relationship Type="http://schemas.openxmlformats.org/officeDocument/2006/relationships/slide" Target="/ppt/slides/slide1.xml" Id="Rb888fe3b4bb94390" /><Relationship Type="http://schemas.openxmlformats.org/officeDocument/2006/relationships/slide" Target="/ppt/slides/slide2.xml" Id="R73288f81ad9a4d27" /><Relationship Type="http://schemas.openxmlformats.org/officeDocument/2006/relationships/slide" Target="/ppt/slides/slide3.xml" Id="R251ea5c779d14570" /><Relationship Type="http://schemas.openxmlformats.org/officeDocument/2006/relationships/slide" Target="/ppt/slides/slide4.xml" Id="R0dc8657e74844e82" /><Relationship Type="http://schemas.openxmlformats.org/officeDocument/2006/relationships/slide" Target="/ppt/slides/slide5.xml" Id="R7950b8bc717a4c5b" /><Relationship Type="http://schemas.openxmlformats.org/officeDocument/2006/relationships/slide" Target="/ppt/slides/slide6.xml" Id="Rcaea80c769714238" /><Relationship Type="http://schemas.openxmlformats.org/officeDocument/2006/relationships/slide" Target="/ppt/slides/slide7.xml" Id="R3bf48dde7f634c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275b5a9fd44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71811c71e4407" /><Relationship Type="http://schemas.openxmlformats.org/officeDocument/2006/relationships/theme" Target="/ppt/slideMasters/theme/theme1.xml" Id="R68d32ea998d844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571811c71e44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35a98fd314b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0077519d54d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9547e712a4a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a398ff8824e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666979e6a4d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5ae3d370f42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ae5dad49c47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TELUM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TELUM CONSULTING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264 937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327 026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TELUM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Fredlihavna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otelum@online.no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994 916 521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