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3a734554b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455eb33804eac"/>
  </p:sldMasterIdLst>
  <p:sldIdLst>
    <p:sldId xmlns:r="http://schemas.openxmlformats.org/officeDocument/2006/relationships" id="256" r:id="Rf318940044c14345"/>
    <p:sldId xmlns:r="http://schemas.openxmlformats.org/officeDocument/2006/relationships" id="257" r:id="R4922b63ded6147b7"/>
    <p:sldId xmlns:r="http://schemas.openxmlformats.org/officeDocument/2006/relationships" id="258" r:id="R5eb46ce170a24cc1"/>
    <p:sldId xmlns:r="http://schemas.openxmlformats.org/officeDocument/2006/relationships" id="259" r:id="R8a7b2bb1516845be"/>
    <p:sldId xmlns:r="http://schemas.openxmlformats.org/officeDocument/2006/relationships" id="260" r:id="R30731589189d4217"/>
    <p:sldId xmlns:r="http://schemas.openxmlformats.org/officeDocument/2006/relationships" id="261" r:id="R32ad5d2c33bc4089"/>
    <p:sldId xmlns:r="http://schemas.openxmlformats.org/officeDocument/2006/relationships" id="262" r:id="Re190e9a204a543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455eb33804eac" /><Relationship Type="http://schemas.openxmlformats.org/officeDocument/2006/relationships/slide" Target="/ppt/slides/slide1.xml" Id="Rf318940044c14345" /><Relationship Type="http://schemas.openxmlformats.org/officeDocument/2006/relationships/slide" Target="/ppt/slides/slide2.xml" Id="R4922b63ded6147b7" /><Relationship Type="http://schemas.openxmlformats.org/officeDocument/2006/relationships/slide" Target="/ppt/slides/slide3.xml" Id="R5eb46ce170a24cc1" /><Relationship Type="http://schemas.openxmlformats.org/officeDocument/2006/relationships/slide" Target="/ppt/slides/slide4.xml" Id="R8a7b2bb1516845be" /><Relationship Type="http://schemas.openxmlformats.org/officeDocument/2006/relationships/slide" Target="/ppt/slides/slide5.xml" Id="R30731589189d4217" /><Relationship Type="http://schemas.openxmlformats.org/officeDocument/2006/relationships/slide" Target="/ppt/slides/slide6.xml" Id="R32ad5d2c33bc4089" /><Relationship Type="http://schemas.openxmlformats.org/officeDocument/2006/relationships/slide" Target="/ppt/slides/slide7.xml" Id="Re190e9a204a543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27227062e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03bdfb3c645a2" /><Relationship Type="http://schemas.openxmlformats.org/officeDocument/2006/relationships/theme" Target="/ppt/slideMasters/theme/theme1.xml" Id="R3eaa4bd338e0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b03bdfb3c6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784933d1342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32bb5e8e8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eae3deff3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bc0505ebb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500e1589449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4e969366a43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d6f50c33b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REGNSKAP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1 551 274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gunn@bredesenopset.no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994 906 097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