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89946f99b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d0742eb7a4dec"/>
  </p:sldMasterIdLst>
  <p:sldIdLst>
    <p:sldId xmlns:r="http://schemas.openxmlformats.org/officeDocument/2006/relationships" id="256" r:id="R99a99498bc2c46fe"/>
    <p:sldId xmlns:r="http://schemas.openxmlformats.org/officeDocument/2006/relationships" id="257" r:id="R372d089170d0437e"/>
    <p:sldId xmlns:r="http://schemas.openxmlformats.org/officeDocument/2006/relationships" id="258" r:id="R1c4580ef1e9c4e3e"/>
    <p:sldId xmlns:r="http://schemas.openxmlformats.org/officeDocument/2006/relationships" id="259" r:id="R16cae440d6734190"/>
    <p:sldId xmlns:r="http://schemas.openxmlformats.org/officeDocument/2006/relationships" id="260" r:id="Re1d8fe306f8a4953"/>
    <p:sldId xmlns:r="http://schemas.openxmlformats.org/officeDocument/2006/relationships" id="261" r:id="R95c176ff61b8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d0742eb7a4dec" /><Relationship Type="http://schemas.openxmlformats.org/officeDocument/2006/relationships/slide" Target="/ppt/slides/slide1.xml" Id="R99a99498bc2c46fe" /><Relationship Type="http://schemas.openxmlformats.org/officeDocument/2006/relationships/slide" Target="/ppt/slides/slide2.xml" Id="R372d089170d0437e" /><Relationship Type="http://schemas.openxmlformats.org/officeDocument/2006/relationships/slide" Target="/ppt/slides/slide3.xml" Id="R1c4580ef1e9c4e3e" /><Relationship Type="http://schemas.openxmlformats.org/officeDocument/2006/relationships/slide" Target="/ppt/slides/slide4.xml" Id="R16cae440d6734190" /><Relationship Type="http://schemas.openxmlformats.org/officeDocument/2006/relationships/slide" Target="/ppt/slides/slide5.xml" Id="Re1d8fe306f8a4953" /><Relationship Type="http://schemas.openxmlformats.org/officeDocument/2006/relationships/slide" Target="/ppt/slides/slide6.xml" Id="R95c176ff61b8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19782f4c9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b71fbf9241c5" /><Relationship Type="http://schemas.openxmlformats.org/officeDocument/2006/relationships/theme" Target="/ppt/slideMasters/theme/theme1.xml" Id="R83a98e7cfc75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2b71fbf92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bba01a8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194a3523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37beb40e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25e842e6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f19cfa84e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b76575c5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