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66ad42c4a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c51d4bcd64d69"/>
  </p:sldMasterIdLst>
  <p:sldIdLst>
    <p:sldId xmlns:r="http://schemas.openxmlformats.org/officeDocument/2006/relationships" id="256" r:id="Rb7b2a78db5d340b9"/>
    <p:sldId xmlns:r="http://schemas.openxmlformats.org/officeDocument/2006/relationships" id="257" r:id="Ra6e236e9567249ef"/>
    <p:sldId xmlns:r="http://schemas.openxmlformats.org/officeDocument/2006/relationships" id="258" r:id="R393e277ceee34def"/>
    <p:sldId xmlns:r="http://schemas.openxmlformats.org/officeDocument/2006/relationships" id="259" r:id="R442cd141a76a493d"/>
    <p:sldId xmlns:r="http://schemas.openxmlformats.org/officeDocument/2006/relationships" id="260" r:id="Ra8cd4c087c29441e"/>
    <p:sldId xmlns:r="http://schemas.openxmlformats.org/officeDocument/2006/relationships" id="261" r:id="R884a8e3c899d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c51d4bcd64d69" /><Relationship Type="http://schemas.openxmlformats.org/officeDocument/2006/relationships/slide" Target="/ppt/slides/slide1.xml" Id="Rb7b2a78db5d340b9" /><Relationship Type="http://schemas.openxmlformats.org/officeDocument/2006/relationships/slide" Target="/ppt/slides/slide2.xml" Id="Ra6e236e9567249ef" /><Relationship Type="http://schemas.openxmlformats.org/officeDocument/2006/relationships/slide" Target="/ppt/slides/slide3.xml" Id="R393e277ceee34def" /><Relationship Type="http://schemas.openxmlformats.org/officeDocument/2006/relationships/slide" Target="/ppt/slides/slide4.xml" Id="R442cd141a76a493d" /><Relationship Type="http://schemas.openxmlformats.org/officeDocument/2006/relationships/slide" Target="/ppt/slides/slide5.xml" Id="Ra8cd4c087c29441e" /><Relationship Type="http://schemas.openxmlformats.org/officeDocument/2006/relationships/slide" Target="/ppt/slides/slide6.xml" Id="R884a8e3c899d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cbd1659b7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5c76470b4e89" /><Relationship Type="http://schemas.openxmlformats.org/officeDocument/2006/relationships/theme" Target="/ppt/slideMasters/theme/theme1.xml" Id="R5e3d0a3cba62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1f5c76470b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89002cc46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5a87435ad46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7821fcfc9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3c92346ec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8371ffeb4a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7fe2800f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VISIONAIRE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VISIONAIRE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−2 937 912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−29 732 092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15 140 459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41 466 320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994 905 511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VISIONAIRE INVEST AS</a:t>
            </a:r>
          </a:p>
        </p:txBody>
      </p:sp>
    </p:spTree>
  </p:cSld>
  <p:clrMapOvr>
    <a:masterClrMapping xmlns:a="http://schemas.openxmlformats.org/drawingml/2006/main"/>
  </p:clrMapOvr>
</p:sld>
</file>