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b65986b4a4d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dc0a552044350"/>
  </p:sldMasterIdLst>
  <p:sldIdLst>
    <p:sldId xmlns:r="http://schemas.openxmlformats.org/officeDocument/2006/relationships" id="256" r:id="R486bb424fd1f4b22"/>
    <p:sldId xmlns:r="http://schemas.openxmlformats.org/officeDocument/2006/relationships" id="257" r:id="R885420dcdd294b6f"/>
    <p:sldId xmlns:r="http://schemas.openxmlformats.org/officeDocument/2006/relationships" id="258" r:id="Rf3951f4b66c74eac"/>
    <p:sldId xmlns:r="http://schemas.openxmlformats.org/officeDocument/2006/relationships" id="259" r:id="R4c30dca6165e44a9"/>
    <p:sldId xmlns:r="http://schemas.openxmlformats.org/officeDocument/2006/relationships" id="260" r:id="R10e39eb9479e4a6d"/>
    <p:sldId xmlns:r="http://schemas.openxmlformats.org/officeDocument/2006/relationships" id="261" r:id="Rded38ed55d11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dc0a552044350" /><Relationship Type="http://schemas.openxmlformats.org/officeDocument/2006/relationships/slide" Target="/ppt/slides/slide1.xml" Id="R486bb424fd1f4b22" /><Relationship Type="http://schemas.openxmlformats.org/officeDocument/2006/relationships/slide" Target="/ppt/slides/slide2.xml" Id="R885420dcdd294b6f" /><Relationship Type="http://schemas.openxmlformats.org/officeDocument/2006/relationships/slide" Target="/ppt/slides/slide3.xml" Id="Rf3951f4b66c74eac" /><Relationship Type="http://schemas.openxmlformats.org/officeDocument/2006/relationships/slide" Target="/ppt/slides/slide4.xml" Id="R4c30dca6165e44a9" /><Relationship Type="http://schemas.openxmlformats.org/officeDocument/2006/relationships/slide" Target="/ppt/slides/slide5.xml" Id="R10e39eb9479e4a6d" /><Relationship Type="http://schemas.openxmlformats.org/officeDocument/2006/relationships/slide" Target="/ppt/slides/slide6.xml" Id="Rded38ed55d11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ea72ee0c3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447d7645a48bd" /><Relationship Type="http://schemas.openxmlformats.org/officeDocument/2006/relationships/theme" Target="/ppt/slideMasters/theme/theme1.xml" Id="R01e0472a5c0b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447d7645a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73a84602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d3c146ee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efa6d5c46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8355da2aa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6dedaa6bc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f8ad0e629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METACON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Losfjellet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1676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lise.aas@metaconholding.no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