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16322a8f7c4c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3240af05a4508"/>
  </p:sldMasterIdLst>
  <p:sldIdLst>
    <p:sldId xmlns:r="http://schemas.openxmlformats.org/officeDocument/2006/relationships" id="256" r:id="Rf3de672677c54623"/>
    <p:sldId xmlns:r="http://schemas.openxmlformats.org/officeDocument/2006/relationships" id="257" r:id="Rd7f0e0b201124dfa"/>
    <p:sldId xmlns:r="http://schemas.openxmlformats.org/officeDocument/2006/relationships" id="258" r:id="R02d1dba91c2a4b8f"/>
    <p:sldId xmlns:r="http://schemas.openxmlformats.org/officeDocument/2006/relationships" id="259" r:id="R2b4bf1c5ba1846fa"/>
    <p:sldId xmlns:r="http://schemas.openxmlformats.org/officeDocument/2006/relationships" id="260" r:id="Ra4cefecf278949ad"/>
    <p:sldId xmlns:r="http://schemas.openxmlformats.org/officeDocument/2006/relationships" id="261" r:id="R6ef44cd9ec944ddc"/>
    <p:sldId xmlns:r="http://schemas.openxmlformats.org/officeDocument/2006/relationships" id="262" r:id="R5fff1a047da24c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3240af05a4508" /><Relationship Type="http://schemas.openxmlformats.org/officeDocument/2006/relationships/slide" Target="/ppt/slides/slide1.xml" Id="Rf3de672677c54623" /><Relationship Type="http://schemas.openxmlformats.org/officeDocument/2006/relationships/slide" Target="/ppt/slides/slide2.xml" Id="Rd7f0e0b201124dfa" /><Relationship Type="http://schemas.openxmlformats.org/officeDocument/2006/relationships/slide" Target="/ppt/slides/slide3.xml" Id="R02d1dba91c2a4b8f" /><Relationship Type="http://schemas.openxmlformats.org/officeDocument/2006/relationships/slide" Target="/ppt/slides/slide4.xml" Id="R2b4bf1c5ba1846fa" /><Relationship Type="http://schemas.openxmlformats.org/officeDocument/2006/relationships/slide" Target="/ppt/slides/slide5.xml" Id="Ra4cefecf278949ad" /><Relationship Type="http://schemas.openxmlformats.org/officeDocument/2006/relationships/slide" Target="/ppt/slides/slide6.xml" Id="R6ef44cd9ec944ddc" /><Relationship Type="http://schemas.openxmlformats.org/officeDocument/2006/relationships/slide" Target="/ppt/slides/slide7.xml" Id="R5fff1a047da24c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5c796ae034c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eca5206094f30" /><Relationship Type="http://schemas.openxmlformats.org/officeDocument/2006/relationships/theme" Target="/ppt/slideMasters/theme/theme1.xml" Id="R977253691f544d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feca5206094f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193651ec3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d51b87c61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45ccbb97c45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217c302d64d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0b160e1a5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b1048f659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ef1a0565a4f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BATTELHAVET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BATTELHAVET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5 546 935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25 192 734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25 884 815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VALVIK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Bjergelandet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trondvalvik@hotmail.com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994 887 130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