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497b2a76a24a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ca20a92d764930"/>
  </p:sldMasterIdLst>
  <p:sldIdLst>
    <p:sldId xmlns:r="http://schemas.openxmlformats.org/officeDocument/2006/relationships" id="256" r:id="Rad3ed2f0eb2c4d9b"/>
    <p:sldId xmlns:r="http://schemas.openxmlformats.org/officeDocument/2006/relationships" id="257" r:id="R7614b4bcb013435b"/>
    <p:sldId xmlns:r="http://schemas.openxmlformats.org/officeDocument/2006/relationships" id="258" r:id="R827b72eea6254fc5"/>
    <p:sldId xmlns:r="http://schemas.openxmlformats.org/officeDocument/2006/relationships" id="259" r:id="Rf6a89a6575dc494e"/>
    <p:sldId xmlns:r="http://schemas.openxmlformats.org/officeDocument/2006/relationships" id="260" r:id="R8df638e244d94723"/>
    <p:sldId xmlns:r="http://schemas.openxmlformats.org/officeDocument/2006/relationships" id="261" r:id="R4898b1e83a9941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ca20a92d764930" /><Relationship Type="http://schemas.openxmlformats.org/officeDocument/2006/relationships/slide" Target="/ppt/slides/slide1.xml" Id="Rad3ed2f0eb2c4d9b" /><Relationship Type="http://schemas.openxmlformats.org/officeDocument/2006/relationships/slide" Target="/ppt/slides/slide2.xml" Id="R7614b4bcb013435b" /><Relationship Type="http://schemas.openxmlformats.org/officeDocument/2006/relationships/slide" Target="/ppt/slides/slide3.xml" Id="R827b72eea6254fc5" /><Relationship Type="http://schemas.openxmlformats.org/officeDocument/2006/relationships/slide" Target="/ppt/slides/slide4.xml" Id="Rf6a89a6575dc494e" /><Relationship Type="http://schemas.openxmlformats.org/officeDocument/2006/relationships/slide" Target="/ppt/slides/slide5.xml" Id="R8df638e244d94723" /><Relationship Type="http://schemas.openxmlformats.org/officeDocument/2006/relationships/slide" Target="/ppt/slides/slide6.xml" Id="R4898b1e83a9941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c2f601c0f4e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180721646436d" /><Relationship Type="http://schemas.openxmlformats.org/officeDocument/2006/relationships/theme" Target="/ppt/slideMasters/theme/theme1.xml" Id="R5f5675d6e0b744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d18072164643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d4d198fbe4d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5abe5deba4a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99ec3140e41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b21ff5ecd43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514ad75a64c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f6598fb1748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BATTELHAVET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Bjergelandet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trondvalvik@hotmail.com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994 887 130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