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76079eb0d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4fac7074643cd"/>
  </p:sldMasterIdLst>
  <p:sldIdLst>
    <p:sldId xmlns:r="http://schemas.openxmlformats.org/officeDocument/2006/relationships" id="256" r:id="R22a96ed1c8954cdb"/>
    <p:sldId xmlns:r="http://schemas.openxmlformats.org/officeDocument/2006/relationships" id="257" r:id="R7d02972b553e455c"/>
    <p:sldId xmlns:r="http://schemas.openxmlformats.org/officeDocument/2006/relationships" id="258" r:id="Raab61baa6e634a34"/>
    <p:sldId xmlns:r="http://schemas.openxmlformats.org/officeDocument/2006/relationships" id="259" r:id="R7c6f48f8aeba4ca6"/>
    <p:sldId xmlns:r="http://schemas.openxmlformats.org/officeDocument/2006/relationships" id="260" r:id="Rd1c0fc568d1849df"/>
    <p:sldId xmlns:r="http://schemas.openxmlformats.org/officeDocument/2006/relationships" id="261" r:id="R79803303d971489b"/>
    <p:sldId xmlns:r="http://schemas.openxmlformats.org/officeDocument/2006/relationships" id="262" r:id="Rc500dcc6672b44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4fac7074643cd" /><Relationship Type="http://schemas.openxmlformats.org/officeDocument/2006/relationships/slide" Target="/ppt/slides/slide1.xml" Id="R22a96ed1c8954cdb" /><Relationship Type="http://schemas.openxmlformats.org/officeDocument/2006/relationships/slide" Target="/ppt/slides/slide2.xml" Id="R7d02972b553e455c" /><Relationship Type="http://schemas.openxmlformats.org/officeDocument/2006/relationships/slide" Target="/ppt/slides/slide3.xml" Id="Raab61baa6e634a34" /><Relationship Type="http://schemas.openxmlformats.org/officeDocument/2006/relationships/slide" Target="/ppt/slides/slide4.xml" Id="R7c6f48f8aeba4ca6" /><Relationship Type="http://schemas.openxmlformats.org/officeDocument/2006/relationships/slide" Target="/ppt/slides/slide5.xml" Id="Rd1c0fc568d1849df" /><Relationship Type="http://schemas.openxmlformats.org/officeDocument/2006/relationships/slide" Target="/ppt/slides/slide6.xml" Id="R79803303d971489b" /><Relationship Type="http://schemas.openxmlformats.org/officeDocument/2006/relationships/slide" Target="/ppt/slides/slide7.xml" Id="Rc500dcc6672b44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dd98922af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519b6e00d411d" /><Relationship Type="http://schemas.openxmlformats.org/officeDocument/2006/relationships/theme" Target="/ppt/slideMasters/theme/theme1.xml" Id="R8a177fca48b2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519b6e00d41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fde62f6db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dc2487994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b84d20c4a4b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eedcb1f2a4d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8cf504da742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6d332249d40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13f2483d24f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4 412 228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26 147 333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Vallesverdveien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