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69ebac8a604b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9e7ad29bd5483b"/>
  </p:sldMasterIdLst>
  <p:sldIdLst>
    <p:sldId xmlns:r="http://schemas.openxmlformats.org/officeDocument/2006/relationships" id="256" r:id="R31c80ca3f8564539"/>
    <p:sldId xmlns:r="http://schemas.openxmlformats.org/officeDocument/2006/relationships" id="257" r:id="Rd9597be034d54f5d"/>
    <p:sldId xmlns:r="http://schemas.openxmlformats.org/officeDocument/2006/relationships" id="258" r:id="R3030fd5c32394b0e"/>
    <p:sldId xmlns:r="http://schemas.openxmlformats.org/officeDocument/2006/relationships" id="259" r:id="R9488a3f2bb1a4f72"/>
    <p:sldId xmlns:r="http://schemas.openxmlformats.org/officeDocument/2006/relationships" id="260" r:id="R40bf26067aea407a"/>
    <p:sldId xmlns:r="http://schemas.openxmlformats.org/officeDocument/2006/relationships" id="261" r:id="Rfb79f12eee174b2e"/>
    <p:sldId xmlns:r="http://schemas.openxmlformats.org/officeDocument/2006/relationships" id="262" r:id="R2c8dbc617cb44f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e7ad29bd5483b" /><Relationship Type="http://schemas.openxmlformats.org/officeDocument/2006/relationships/slide" Target="/ppt/slides/slide1.xml" Id="R31c80ca3f8564539" /><Relationship Type="http://schemas.openxmlformats.org/officeDocument/2006/relationships/slide" Target="/ppt/slides/slide2.xml" Id="Rd9597be034d54f5d" /><Relationship Type="http://schemas.openxmlformats.org/officeDocument/2006/relationships/slide" Target="/ppt/slides/slide3.xml" Id="R3030fd5c32394b0e" /><Relationship Type="http://schemas.openxmlformats.org/officeDocument/2006/relationships/slide" Target="/ppt/slides/slide4.xml" Id="R9488a3f2bb1a4f72" /><Relationship Type="http://schemas.openxmlformats.org/officeDocument/2006/relationships/slide" Target="/ppt/slides/slide5.xml" Id="R40bf26067aea407a" /><Relationship Type="http://schemas.openxmlformats.org/officeDocument/2006/relationships/slide" Target="/ppt/slides/slide6.xml" Id="Rfb79f12eee174b2e" /><Relationship Type="http://schemas.openxmlformats.org/officeDocument/2006/relationships/slide" Target="/ppt/slides/slide7.xml" Id="R2c8dbc617cb44f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3bfdf6592846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5de2c0dfb4d9d" /><Relationship Type="http://schemas.openxmlformats.org/officeDocument/2006/relationships/theme" Target="/ppt/slideMasters/theme/theme1.xml" Id="R08e43b1880ae42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45de2c0dfb4d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d0399dff540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b3efce16742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f3139bedd43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ba98473214e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1d524ff064f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4713179f84a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58fa41c0c42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44 723 459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1 534 293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1 432 734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13 559 842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994 883 291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