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7205243035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8eb2878a040bc"/>
  </p:sldMasterIdLst>
  <p:sldIdLst>
    <p:sldId xmlns:r="http://schemas.openxmlformats.org/officeDocument/2006/relationships" id="256" r:id="R250e326984f143c2"/>
    <p:sldId xmlns:r="http://schemas.openxmlformats.org/officeDocument/2006/relationships" id="257" r:id="Rea6b56c7fd8446bc"/>
    <p:sldId xmlns:r="http://schemas.openxmlformats.org/officeDocument/2006/relationships" id="258" r:id="R0dff933e92a243f8"/>
    <p:sldId xmlns:r="http://schemas.openxmlformats.org/officeDocument/2006/relationships" id="259" r:id="R625c606d79cf474f"/>
    <p:sldId xmlns:r="http://schemas.openxmlformats.org/officeDocument/2006/relationships" id="260" r:id="Rb6af2e918c414cc4"/>
    <p:sldId xmlns:r="http://schemas.openxmlformats.org/officeDocument/2006/relationships" id="261" r:id="Rc33310eb233044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8eb2878a040bc" /><Relationship Type="http://schemas.openxmlformats.org/officeDocument/2006/relationships/slide" Target="/ppt/slides/slide1.xml" Id="R250e326984f143c2" /><Relationship Type="http://schemas.openxmlformats.org/officeDocument/2006/relationships/slide" Target="/ppt/slides/slide2.xml" Id="Rea6b56c7fd8446bc" /><Relationship Type="http://schemas.openxmlformats.org/officeDocument/2006/relationships/slide" Target="/ppt/slides/slide3.xml" Id="R0dff933e92a243f8" /><Relationship Type="http://schemas.openxmlformats.org/officeDocument/2006/relationships/slide" Target="/ppt/slides/slide4.xml" Id="R625c606d79cf474f" /><Relationship Type="http://schemas.openxmlformats.org/officeDocument/2006/relationships/slide" Target="/ppt/slides/slide5.xml" Id="Rb6af2e918c414cc4" /><Relationship Type="http://schemas.openxmlformats.org/officeDocument/2006/relationships/slide" Target="/ppt/slides/slide6.xml" Id="Rc33310eb233044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77e9772ef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927c1037249a4" /><Relationship Type="http://schemas.openxmlformats.org/officeDocument/2006/relationships/theme" Target="/ppt/slideMasters/theme/theme1.xml" Id="Rb1cd4abef3fe4c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927c10372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6ade530bd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c0a6a8054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26321458245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add2d3d4142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d18e1ec214a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6a2c53ee440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