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28bde07f5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b33c41fe39459a"/>
  </p:sldMasterIdLst>
  <p:sldIdLst>
    <p:sldId xmlns:r="http://schemas.openxmlformats.org/officeDocument/2006/relationships" id="256" r:id="R7b2f68a7130b4b81"/>
    <p:sldId xmlns:r="http://schemas.openxmlformats.org/officeDocument/2006/relationships" id="257" r:id="Rae227168bcc04bfb"/>
    <p:sldId xmlns:r="http://schemas.openxmlformats.org/officeDocument/2006/relationships" id="258" r:id="R93586ec18b274314"/>
    <p:sldId xmlns:r="http://schemas.openxmlformats.org/officeDocument/2006/relationships" id="259" r:id="Ree101b3d8c28454e"/>
    <p:sldId xmlns:r="http://schemas.openxmlformats.org/officeDocument/2006/relationships" id="260" r:id="R6324bffcda70410c"/>
    <p:sldId xmlns:r="http://schemas.openxmlformats.org/officeDocument/2006/relationships" id="261" r:id="R2bd8b1b3b9694146"/>
    <p:sldId xmlns:r="http://schemas.openxmlformats.org/officeDocument/2006/relationships" id="262" r:id="R0b012ebed7d14a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33c41fe39459a" /><Relationship Type="http://schemas.openxmlformats.org/officeDocument/2006/relationships/slide" Target="/ppt/slides/slide1.xml" Id="R7b2f68a7130b4b81" /><Relationship Type="http://schemas.openxmlformats.org/officeDocument/2006/relationships/slide" Target="/ppt/slides/slide2.xml" Id="Rae227168bcc04bfb" /><Relationship Type="http://schemas.openxmlformats.org/officeDocument/2006/relationships/slide" Target="/ppt/slides/slide3.xml" Id="R93586ec18b274314" /><Relationship Type="http://schemas.openxmlformats.org/officeDocument/2006/relationships/slide" Target="/ppt/slides/slide4.xml" Id="Ree101b3d8c28454e" /><Relationship Type="http://schemas.openxmlformats.org/officeDocument/2006/relationships/slide" Target="/ppt/slides/slide5.xml" Id="R6324bffcda70410c" /><Relationship Type="http://schemas.openxmlformats.org/officeDocument/2006/relationships/slide" Target="/ppt/slides/slide6.xml" Id="R2bd8b1b3b9694146" /><Relationship Type="http://schemas.openxmlformats.org/officeDocument/2006/relationships/slide" Target="/ppt/slides/slide7.xml" Id="R0b012ebed7d14a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bf485082242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19a0a54074bd2" /><Relationship Type="http://schemas.openxmlformats.org/officeDocument/2006/relationships/theme" Target="/ppt/slideMasters/theme/theme1.xml" Id="Ra37fef17bcb2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19a0a5407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9d446a7e9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118c05503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23734d00148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7a947b77c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60d69a06a41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4cec84fa2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9cbff0c7c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KÖRLING MATS INGEMAR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