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9392e0e3164a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dbd43dcfbe4d90"/>
  </p:sldMasterIdLst>
  <p:sldIdLst>
    <p:sldId xmlns:r="http://schemas.openxmlformats.org/officeDocument/2006/relationships" id="256" r:id="R607c0bd931f14209"/>
    <p:sldId xmlns:r="http://schemas.openxmlformats.org/officeDocument/2006/relationships" id="257" r:id="Rf0a218d4f6de4d75"/>
    <p:sldId xmlns:r="http://schemas.openxmlformats.org/officeDocument/2006/relationships" id="258" r:id="Rc54032d062024b94"/>
    <p:sldId xmlns:r="http://schemas.openxmlformats.org/officeDocument/2006/relationships" id="259" r:id="R46b00db92d644b35"/>
    <p:sldId xmlns:r="http://schemas.openxmlformats.org/officeDocument/2006/relationships" id="260" r:id="R8469f36b2fbc422c"/>
    <p:sldId xmlns:r="http://schemas.openxmlformats.org/officeDocument/2006/relationships" id="261" r:id="R7359cee7272142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dbd43dcfbe4d90" /><Relationship Type="http://schemas.openxmlformats.org/officeDocument/2006/relationships/slide" Target="/ppt/slides/slide1.xml" Id="R607c0bd931f14209" /><Relationship Type="http://schemas.openxmlformats.org/officeDocument/2006/relationships/slide" Target="/ppt/slides/slide2.xml" Id="Rf0a218d4f6de4d75" /><Relationship Type="http://schemas.openxmlformats.org/officeDocument/2006/relationships/slide" Target="/ppt/slides/slide3.xml" Id="Rc54032d062024b94" /><Relationship Type="http://schemas.openxmlformats.org/officeDocument/2006/relationships/slide" Target="/ppt/slides/slide4.xml" Id="R46b00db92d644b35" /><Relationship Type="http://schemas.openxmlformats.org/officeDocument/2006/relationships/slide" Target="/ppt/slides/slide5.xml" Id="R8469f36b2fbc422c" /><Relationship Type="http://schemas.openxmlformats.org/officeDocument/2006/relationships/slide" Target="/ppt/slides/slide6.xml" Id="R7359cee7272142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925a659a6045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a95c538aa4b26" /><Relationship Type="http://schemas.openxmlformats.org/officeDocument/2006/relationships/theme" Target="/ppt/slideMasters/theme/theme1.xml" Id="R8749547ad1f54c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ea95c538aa4b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14405e81b4e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fc9f1d83a4c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8507ac2324d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35a6759b546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0b3dae78e4e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70cf7098e4e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SÖTA BROR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Vigvollåsen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4635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08 62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994 858 653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