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477f8dbedf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19c8156c049ea"/>
  </p:sldMasterIdLst>
  <p:sldIdLst>
    <p:sldId xmlns:r="http://schemas.openxmlformats.org/officeDocument/2006/relationships" id="256" r:id="Rea80ec28e3da410c"/>
    <p:sldId xmlns:r="http://schemas.openxmlformats.org/officeDocument/2006/relationships" id="257" r:id="Rfe6d6d55cc244d6e"/>
    <p:sldId xmlns:r="http://schemas.openxmlformats.org/officeDocument/2006/relationships" id="258" r:id="R2de3e09abffc4275"/>
    <p:sldId xmlns:r="http://schemas.openxmlformats.org/officeDocument/2006/relationships" id="259" r:id="Reae907966550489a"/>
    <p:sldId xmlns:r="http://schemas.openxmlformats.org/officeDocument/2006/relationships" id="260" r:id="R32386e118c154442"/>
    <p:sldId xmlns:r="http://schemas.openxmlformats.org/officeDocument/2006/relationships" id="261" r:id="Rac0c26d690134efe"/>
    <p:sldId xmlns:r="http://schemas.openxmlformats.org/officeDocument/2006/relationships" id="262" r:id="Rd7e8e9e17614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19c8156c049ea" /><Relationship Type="http://schemas.openxmlformats.org/officeDocument/2006/relationships/slide" Target="/ppt/slides/slide1.xml" Id="Rea80ec28e3da410c" /><Relationship Type="http://schemas.openxmlformats.org/officeDocument/2006/relationships/slide" Target="/ppt/slides/slide2.xml" Id="Rfe6d6d55cc244d6e" /><Relationship Type="http://schemas.openxmlformats.org/officeDocument/2006/relationships/slide" Target="/ppt/slides/slide3.xml" Id="R2de3e09abffc4275" /><Relationship Type="http://schemas.openxmlformats.org/officeDocument/2006/relationships/slide" Target="/ppt/slides/slide4.xml" Id="Reae907966550489a" /><Relationship Type="http://schemas.openxmlformats.org/officeDocument/2006/relationships/slide" Target="/ppt/slides/slide5.xml" Id="R32386e118c154442" /><Relationship Type="http://schemas.openxmlformats.org/officeDocument/2006/relationships/slide" Target="/ppt/slides/slide6.xml" Id="Rac0c26d690134efe" /><Relationship Type="http://schemas.openxmlformats.org/officeDocument/2006/relationships/slide" Target="/ppt/slides/slide7.xml" Id="Rd7e8e9e17614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acb6614fb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49a6f844a432a" /><Relationship Type="http://schemas.openxmlformats.org/officeDocument/2006/relationships/theme" Target="/ppt/slideMasters/theme/theme1.xml" Id="R5b4c06964617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49a6f844a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b5df21a9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67019a990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f78a9abae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d8a4c167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c1876f237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67a170242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51ff8cefa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BENELOS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LARS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BENEDICTE SKÅLNES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SEVERIN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THALE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TIRIL MATHILDE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Lars-Olav Skålnes, Storetveitvegen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23 48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los@revisor-partner.no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