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94076b77c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c26a9af474a4a"/>
  </p:sldMasterIdLst>
  <p:sldIdLst>
    <p:sldId xmlns:r="http://schemas.openxmlformats.org/officeDocument/2006/relationships" id="256" r:id="R5ef735bf5b924ecc"/>
    <p:sldId xmlns:r="http://schemas.openxmlformats.org/officeDocument/2006/relationships" id="257" r:id="Rf54d7422403e4d05"/>
    <p:sldId xmlns:r="http://schemas.openxmlformats.org/officeDocument/2006/relationships" id="258" r:id="R0add47998a7a4cc8"/>
    <p:sldId xmlns:r="http://schemas.openxmlformats.org/officeDocument/2006/relationships" id="259" r:id="R2d2bcf231d9f4c24"/>
    <p:sldId xmlns:r="http://schemas.openxmlformats.org/officeDocument/2006/relationships" id="260" r:id="R7e48d18b094746cc"/>
    <p:sldId xmlns:r="http://schemas.openxmlformats.org/officeDocument/2006/relationships" id="261" r:id="R8e630af18fef4ca7"/>
    <p:sldId xmlns:r="http://schemas.openxmlformats.org/officeDocument/2006/relationships" id="262" r:id="Rcefa89968d7d4f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c26a9af474a4a" /><Relationship Type="http://schemas.openxmlformats.org/officeDocument/2006/relationships/slide" Target="/ppt/slides/slide1.xml" Id="R5ef735bf5b924ecc" /><Relationship Type="http://schemas.openxmlformats.org/officeDocument/2006/relationships/slide" Target="/ppt/slides/slide2.xml" Id="Rf54d7422403e4d05" /><Relationship Type="http://schemas.openxmlformats.org/officeDocument/2006/relationships/slide" Target="/ppt/slides/slide3.xml" Id="R0add47998a7a4cc8" /><Relationship Type="http://schemas.openxmlformats.org/officeDocument/2006/relationships/slide" Target="/ppt/slides/slide4.xml" Id="R2d2bcf231d9f4c24" /><Relationship Type="http://schemas.openxmlformats.org/officeDocument/2006/relationships/slide" Target="/ppt/slides/slide5.xml" Id="R7e48d18b094746cc" /><Relationship Type="http://schemas.openxmlformats.org/officeDocument/2006/relationships/slide" Target="/ppt/slides/slide6.xml" Id="R8e630af18fef4ca7" /><Relationship Type="http://schemas.openxmlformats.org/officeDocument/2006/relationships/slide" Target="/ppt/slides/slide7.xml" Id="Rcefa89968d7d4f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cf789acca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2bc52df704dd6" /><Relationship Type="http://schemas.openxmlformats.org/officeDocument/2006/relationships/theme" Target="/ppt/slideMasters/theme/theme1.xml" Id="Rf814866fe250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2bc52df70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9bf3634b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11e00c6f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195d025f8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30d485462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69d1fa7f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c24cb87f4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927c37c6e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BFV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BFV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994 829 939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