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d4c6c34db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fcc1cd67d4b7c"/>
  </p:sldMasterIdLst>
  <p:sldIdLst>
    <p:sldId xmlns:r="http://schemas.openxmlformats.org/officeDocument/2006/relationships" id="256" r:id="R25b78fedd7d24343"/>
    <p:sldId xmlns:r="http://schemas.openxmlformats.org/officeDocument/2006/relationships" id="257" r:id="R47f85a53fdb74d2c"/>
    <p:sldId xmlns:r="http://schemas.openxmlformats.org/officeDocument/2006/relationships" id="258" r:id="R489543b569634877"/>
    <p:sldId xmlns:r="http://schemas.openxmlformats.org/officeDocument/2006/relationships" id="259" r:id="R4192b56287ad404b"/>
    <p:sldId xmlns:r="http://schemas.openxmlformats.org/officeDocument/2006/relationships" id="260" r:id="R8a33a52e66f247b7"/>
    <p:sldId xmlns:r="http://schemas.openxmlformats.org/officeDocument/2006/relationships" id="261" r:id="R950619dc3cbd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fcc1cd67d4b7c" /><Relationship Type="http://schemas.openxmlformats.org/officeDocument/2006/relationships/slide" Target="/ppt/slides/slide1.xml" Id="R25b78fedd7d24343" /><Relationship Type="http://schemas.openxmlformats.org/officeDocument/2006/relationships/slide" Target="/ppt/slides/slide2.xml" Id="R47f85a53fdb74d2c" /><Relationship Type="http://schemas.openxmlformats.org/officeDocument/2006/relationships/slide" Target="/ppt/slides/slide3.xml" Id="R489543b569634877" /><Relationship Type="http://schemas.openxmlformats.org/officeDocument/2006/relationships/slide" Target="/ppt/slides/slide4.xml" Id="R4192b56287ad404b" /><Relationship Type="http://schemas.openxmlformats.org/officeDocument/2006/relationships/slide" Target="/ppt/slides/slide5.xml" Id="R8a33a52e66f247b7" /><Relationship Type="http://schemas.openxmlformats.org/officeDocument/2006/relationships/slide" Target="/ppt/slides/slide6.xml" Id="R950619dc3cbd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306a18ebb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0c81c54f4d6c" /><Relationship Type="http://schemas.openxmlformats.org/officeDocument/2006/relationships/theme" Target="/ppt/slideMasters/theme/theme1.xml" Id="R9665d2741ea3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f0c81c54f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9d7420c7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46a10390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7d184c4d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edc4a2129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15ddb579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c350d171c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