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6ed45085c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150fd396c48e3"/>
  </p:sldMasterIdLst>
  <p:sldIdLst>
    <p:sldId xmlns:r="http://schemas.openxmlformats.org/officeDocument/2006/relationships" id="256" r:id="R5c591224910f4498"/>
    <p:sldId xmlns:r="http://schemas.openxmlformats.org/officeDocument/2006/relationships" id="257" r:id="R92bde1631c68410a"/>
    <p:sldId xmlns:r="http://schemas.openxmlformats.org/officeDocument/2006/relationships" id="258" r:id="R82f5fa16de724aa4"/>
    <p:sldId xmlns:r="http://schemas.openxmlformats.org/officeDocument/2006/relationships" id="259" r:id="R2b3527f2c72640fa"/>
    <p:sldId xmlns:r="http://schemas.openxmlformats.org/officeDocument/2006/relationships" id="260" r:id="R0515071fbdf64a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150fd396c48e3" /><Relationship Type="http://schemas.openxmlformats.org/officeDocument/2006/relationships/slide" Target="/ppt/slides/slide1.xml" Id="R5c591224910f4498" /><Relationship Type="http://schemas.openxmlformats.org/officeDocument/2006/relationships/slide" Target="/ppt/slides/slide2.xml" Id="R92bde1631c68410a" /><Relationship Type="http://schemas.openxmlformats.org/officeDocument/2006/relationships/slide" Target="/ppt/slides/slide3.xml" Id="R82f5fa16de724aa4" /><Relationship Type="http://schemas.openxmlformats.org/officeDocument/2006/relationships/slide" Target="/ppt/slides/slide4.xml" Id="R2b3527f2c72640fa" /><Relationship Type="http://schemas.openxmlformats.org/officeDocument/2006/relationships/slide" Target="/ppt/slides/slide5.xml" Id="R0515071fbdf64a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971911c82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557aee0ea41b2" /><Relationship Type="http://schemas.openxmlformats.org/officeDocument/2006/relationships/theme" Target="/ppt/slideMasters/theme/theme1.xml" Id="Rd4640c3f14ed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557aee0ea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5b48cac5e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05f83e1d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63684002b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c2825ffd9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2916c182c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KARMSUND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Tungesvik, Tongane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994 797 948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