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e140cd27e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9e710ee304362"/>
  </p:sldMasterIdLst>
  <p:sldIdLst>
    <p:sldId xmlns:r="http://schemas.openxmlformats.org/officeDocument/2006/relationships" id="256" r:id="R31b4c0e46fe84fd5"/>
    <p:sldId xmlns:r="http://schemas.openxmlformats.org/officeDocument/2006/relationships" id="257" r:id="R1689bf2c527a4d71"/>
    <p:sldId xmlns:r="http://schemas.openxmlformats.org/officeDocument/2006/relationships" id="258" r:id="R3d8c89d0bd434b77"/>
    <p:sldId xmlns:r="http://schemas.openxmlformats.org/officeDocument/2006/relationships" id="259" r:id="R4a98ea8cc15045d5"/>
    <p:sldId xmlns:r="http://schemas.openxmlformats.org/officeDocument/2006/relationships" id="260" r:id="R33f80c55eeec4eca"/>
    <p:sldId xmlns:r="http://schemas.openxmlformats.org/officeDocument/2006/relationships" id="261" r:id="Ref1f90db29e7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9e710ee304362" /><Relationship Type="http://schemas.openxmlformats.org/officeDocument/2006/relationships/slide" Target="/ppt/slides/slide1.xml" Id="R31b4c0e46fe84fd5" /><Relationship Type="http://schemas.openxmlformats.org/officeDocument/2006/relationships/slide" Target="/ppt/slides/slide2.xml" Id="R1689bf2c527a4d71" /><Relationship Type="http://schemas.openxmlformats.org/officeDocument/2006/relationships/slide" Target="/ppt/slides/slide3.xml" Id="R3d8c89d0bd434b77" /><Relationship Type="http://schemas.openxmlformats.org/officeDocument/2006/relationships/slide" Target="/ppt/slides/slide4.xml" Id="R4a98ea8cc15045d5" /><Relationship Type="http://schemas.openxmlformats.org/officeDocument/2006/relationships/slide" Target="/ppt/slides/slide5.xml" Id="R33f80c55eeec4eca" /><Relationship Type="http://schemas.openxmlformats.org/officeDocument/2006/relationships/slide" Target="/ppt/slides/slide6.xml" Id="Ref1f90db29e7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31cde499f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15bd5faca4459" /><Relationship Type="http://schemas.openxmlformats.org/officeDocument/2006/relationships/theme" Target="/ppt/slideMasters/theme/theme1.xml" Id="R67c9036f33e8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15bd5faca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ad149e02742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714b5f023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db7ad7f34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0aa75a6a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1a196e2d2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851b508e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KARMSUND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Tungesvik, Tongane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994 797 948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