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fce10f922149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2aabdc9334428"/>
  </p:sldMasterIdLst>
  <p:sldIdLst>
    <p:sldId xmlns:r="http://schemas.openxmlformats.org/officeDocument/2006/relationships" id="256" r:id="R110da5ceb71e4dac"/>
    <p:sldId xmlns:r="http://schemas.openxmlformats.org/officeDocument/2006/relationships" id="257" r:id="R48b739936ba3425a"/>
    <p:sldId xmlns:r="http://schemas.openxmlformats.org/officeDocument/2006/relationships" id="258" r:id="R01457aef196648ce"/>
    <p:sldId xmlns:r="http://schemas.openxmlformats.org/officeDocument/2006/relationships" id="259" r:id="Re9d39b252c894445"/>
    <p:sldId xmlns:r="http://schemas.openxmlformats.org/officeDocument/2006/relationships" id="260" r:id="Rdf74373976bd4324"/>
    <p:sldId xmlns:r="http://schemas.openxmlformats.org/officeDocument/2006/relationships" id="261" r:id="Re7fb77c120da4672"/>
    <p:sldId xmlns:r="http://schemas.openxmlformats.org/officeDocument/2006/relationships" id="262" r:id="Rb2afe7f0d379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2aabdc9334428" /><Relationship Type="http://schemas.openxmlformats.org/officeDocument/2006/relationships/slide" Target="/ppt/slides/slide1.xml" Id="R110da5ceb71e4dac" /><Relationship Type="http://schemas.openxmlformats.org/officeDocument/2006/relationships/slide" Target="/ppt/slides/slide2.xml" Id="R48b739936ba3425a" /><Relationship Type="http://schemas.openxmlformats.org/officeDocument/2006/relationships/slide" Target="/ppt/slides/slide3.xml" Id="R01457aef196648ce" /><Relationship Type="http://schemas.openxmlformats.org/officeDocument/2006/relationships/slide" Target="/ppt/slides/slide4.xml" Id="Re9d39b252c894445" /><Relationship Type="http://schemas.openxmlformats.org/officeDocument/2006/relationships/slide" Target="/ppt/slides/slide5.xml" Id="Rdf74373976bd4324" /><Relationship Type="http://schemas.openxmlformats.org/officeDocument/2006/relationships/slide" Target="/ppt/slides/slide6.xml" Id="Re7fb77c120da4672" /><Relationship Type="http://schemas.openxmlformats.org/officeDocument/2006/relationships/slide" Target="/ppt/slides/slide7.xml" Id="Rb2afe7f0d379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e7bd938a7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7ac2b699a4a37" /><Relationship Type="http://schemas.openxmlformats.org/officeDocument/2006/relationships/theme" Target="/ppt/slideMasters/theme/theme1.xml" Id="Ra2906ff4536842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f7ac2b699a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f9e64b6224c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5e3fa1c75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931ecf509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c72043aee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1769ec1ee48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1891d0e4b4e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4b5061e49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160 202 612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17 198 789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14 553 277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67 078 028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114 017 241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MYHRE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ASK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LUND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994 779 621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