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333f92c54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7c153f6b245cb"/>
  </p:sldMasterIdLst>
  <p:sldIdLst>
    <p:sldId xmlns:r="http://schemas.openxmlformats.org/officeDocument/2006/relationships" id="256" r:id="Rf0e691728a524b5b"/>
    <p:sldId xmlns:r="http://schemas.openxmlformats.org/officeDocument/2006/relationships" id="257" r:id="R53893a0a6fb94fd7"/>
    <p:sldId xmlns:r="http://schemas.openxmlformats.org/officeDocument/2006/relationships" id="258" r:id="R4de5bce351ac4584"/>
    <p:sldId xmlns:r="http://schemas.openxmlformats.org/officeDocument/2006/relationships" id="259" r:id="R19d066e45a6443e0"/>
    <p:sldId xmlns:r="http://schemas.openxmlformats.org/officeDocument/2006/relationships" id="260" r:id="R6cf0f1a9731d4114"/>
    <p:sldId xmlns:r="http://schemas.openxmlformats.org/officeDocument/2006/relationships" id="261" r:id="Rb3d7d92cc4f64590"/>
    <p:sldId xmlns:r="http://schemas.openxmlformats.org/officeDocument/2006/relationships" id="262" r:id="R856613971390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7c153f6b245cb" /><Relationship Type="http://schemas.openxmlformats.org/officeDocument/2006/relationships/slide" Target="/ppt/slides/slide1.xml" Id="Rf0e691728a524b5b" /><Relationship Type="http://schemas.openxmlformats.org/officeDocument/2006/relationships/slide" Target="/ppt/slides/slide2.xml" Id="R53893a0a6fb94fd7" /><Relationship Type="http://schemas.openxmlformats.org/officeDocument/2006/relationships/slide" Target="/ppt/slides/slide3.xml" Id="R4de5bce351ac4584" /><Relationship Type="http://schemas.openxmlformats.org/officeDocument/2006/relationships/slide" Target="/ppt/slides/slide4.xml" Id="R19d066e45a6443e0" /><Relationship Type="http://schemas.openxmlformats.org/officeDocument/2006/relationships/slide" Target="/ppt/slides/slide5.xml" Id="R6cf0f1a9731d4114" /><Relationship Type="http://schemas.openxmlformats.org/officeDocument/2006/relationships/slide" Target="/ppt/slides/slide6.xml" Id="Rb3d7d92cc4f64590" /><Relationship Type="http://schemas.openxmlformats.org/officeDocument/2006/relationships/slide" Target="/ppt/slides/slide7.xml" Id="R856613971390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8eb6f2b35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49166e2f48d6" /><Relationship Type="http://schemas.openxmlformats.org/officeDocument/2006/relationships/theme" Target="/ppt/slideMasters/theme/theme1.xml" Id="Rf8647ba3c16d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949166e2f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0bb89799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2acd77bb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81d023039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7a9ed4431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397b77f1a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c06863c5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0164793af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8 365 616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NÆSS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994 724 010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