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90f57bea6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996d5874a4ede"/>
  </p:sldMasterIdLst>
  <p:sldIdLst>
    <p:sldId xmlns:r="http://schemas.openxmlformats.org/officeDocument/2006/relationships" id="256" r:id="R392fc268eeb74f07"/>
    <p:sldId xmlns:r="http://schemas.openxmlformats.org/officeDocument/2006/relationships" id="257" r:id="R68608aceb4854c7b"/>
    <p:sldId xmlns:r="http://schemas.openxmlformats.org/officeDocument/2006/relationships" id="258" r:id="R79e6c0e4dadf40d7"/>
    <p:sldId xmlns:r="http://schemas.openxmlformats.org/officeDocument/2006/relationships" id="259" r:id="Ra70172da06454f92"/>
    <p:sldId xmlns:r="http://schemas.openxmlformats.org/officeDocument/2006/relationships" id="260" r:id="R67bb9e492114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996d5874a4ede" /><Relationship Type="http://schemas.openxmlformats.org/officeDocument/2006/relationships/slide" Target="/ppt/slides/slide1.xml" Id="R392fc268eeb74f07" /><Relationship Type="http://schemas.openxmlformats.org/officeDocument/2006/relationships/slide" Target="/ppt/slides/slide2.xml" Id="R68608aceb4854c7b" /><Relationship Type="http://schemas.openxmlformats.org/officeDocument/2006/relationships/slide" Target="/ppt/slides/slide3.xml" Id="R79e6c0e4dadf40d7" /><Relationship Type="http://schemas.openxmlformats.org/officeDocument/2006/relationships/slide" Target="/ppt/slides/slide4.xml" Id="Ra70172da06454f92" /><Relationship Type="http://schemas.openxmlformats.org/officeDocument/2006/relationships/slide" Target="/ppt/slides/slide5.xml" Id="R67bb9e492114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c21b6506d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bfd6b2934f54" /><Relationship Type="http://schemas.openxmlformats.org/officeDocument/2006/relationships/theme" Target="/ppt/slideMasters/theme/theme1.xml" Id="R956eea3ffb1c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1bfd6b293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09984448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243c32a81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5f921efc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931530d1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1e28975c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SAUDA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SAUDA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