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86ddb2393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bba33062f4058"/>
  </p:sldMasterIdLst>
  <p:sldIdLst>
    <p:sldId xmlns:r="http://schemas.openxmlformats.org/officeDocument/2006/relationships" id="256" r:id="R8db307c9ee28486b"/>
    <p:sldId xmlns:r="http://schemas.openxmlformats.org/officeDocument/2006/relationships" id="257" r:id="Rf70b2843596f47b7"/>
    <p:sldId xmlns:r="http://schemas.openxmlformats.org/officeDocument/2006/relationships" id="258" r:id="Ra59a9295302f4867"/>
    <p:sldId xmlns:r="http://schemas.openxmlformats.org/officeDocument/2006/relationships" id="259" r:id="R96aa5b988a5d48ce"/>
    <p:sldId xmlns:r="http://schemas.openxmlformats.org/officeDocument/2006/relationships" id="260" r:id="R4447f6241f5c4a78"/>
    <p:sldId xmlns:r="http://schemas.openxmlformats.org/officeDocument/2006/relationships" id="261" r:id="Rcd2ca6c6734047a6"/>
    <p:sldId xmlns:r="http://schemas.openxmlformats.org/officeDocument/2006/relationships" id="262" r:id="R8efc630efe95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bba33062f4058" /><Relationship Type="http://schemas.openxmlformats.org/officeDocument/2006/relationships/slide" Target="/ppt/slides/slide1.xml" Id="R8db307c9ee28486b" /><Relationship Type="http://schemas.openxmlformats.org/officeDocument/2006/relationships/slide" Target="/ppt/slides/slide2.xml" Id="Rf70b2843596f47b7" /><Relationship Type="http://schemas.openxmlformats.org/officeDocument/2006/relationships/slide" Target="/ppt/slides/slide3.xml" Id="Ra59a9295302f4867" /><Relationship Type="http://schemas.openxmlformats.org/officeDocument/2006/relationships/slide" Target="/ppt/slides/slide4.xml" Id="R96aa5b988a5d48ce" /><Relationship Type="http://schemas.openxmlformats.org/officeDocument/2006/relationships/slide" Target="/ppt/slides/slide5.xml" Id="R4447f6241f5c4a78" /><Relationship Type="http://schemas.openxmlformats.org/officeDocument/2006/relationships/slide" Target="/ppt/slides/slide6.xml" Id="Rcd2ca6c6734047a6" /><Relationship Type="http://schemas.openxmlformats.org/officeDocument/2006/relationships/slide" Target="/ppt/slides/slide7.xml" Id="R8efc630efe95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695226495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9027690940b9" /><Relationship Type="http://schemas.openxmlformats.org/officeDocument/2006/relationships/theme" Target="/ppt/slideMasters/theme/theme1.xml" Id="R0879d60946b5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090276909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1910c1992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daa7fa5f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1efffa9f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853497c0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b73ae58ee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d3f6b9b2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0fd8dd906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