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c6d545d17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a4f7390244e81"/>
  </p:sldMasterIdLst>
  <p:sldIdLst>
    <p:sldId xmlns:r="http://schemas.openxmlformats.org/officeDocument/2006/relationships" id="256" r:id="Ra558abad302c43b4"/>
    <p:sldId xmlns:r="http://schemas.openxmlformats.org/officeDocument/2006/relationships" id="257" r:id="R0e84b717f3554d4a"/>
    <p:sldId xmlns:r="http://schemas.openxmlformats.org/officeDocument/2006/relationships" id="258" r:id="Rc40011c0467140c9"/>
    <p:sldId xmlns:r="http://schemas.openxmlformats.org/officeDocument/2006/relationships" id="259" r:id="R6e2e5a1b87104f20"/>
    <p:sldId xmlns:r="http://schemas.openxmlformats.org/officeDocument/2006/relationships" id="260" r:id="R10877af06f93425d"/>
    <p:sldId xmlns:r="http://schemas.openxmlformats.org/officeDocument/2006/relationships" id="261" r:id="Rd4e86587096946b8"/>
    <p:sldId xmlns:r="http://schemas.openxmlformats.org/officeDocument/2006/relationships" id="262" r:id="Rfd6eae30782e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a4f7390244e81" /><Relationship Type="http://schemas.openxmlformats.org/officeDocument/2006/relationships/slide" Target="/ppt/slides/slide1.xml" Id="Ra558abad302c43b4" /><Relationship Type="http://schemas.openxmlformats.org/officeDocument/2006/relationships/slide" Target="/ppt/slides/slide2.xml" Id="R0e84b717f3554d4a" /><Relationship Type="http://schemas.openxmlformats.org/officeDocument/2006/relationships/slide" Target="/ppt/slides/slide3.xml" Id="Rc40011c0467140c9" /><Relationship Type="http://schemas.openxmlformats.org/officeDocument/2006/relationships/slide" Target="/ppt/slides/slide4.xml" Id="R6e2e5a1b87104f20" /><Relationship Type="http://schemas.openxmlformats.org/officeDocument/2006/relationships/slide" Target="/ppt/slides/slide5.xml" Id="R10877af06f93425d" /><Relationship Type="http://schemas.openxmlformats.org/officeDocument/2006/relationships/slide" Target="/ppt/slides/slide6.xml" Id="Rd4e86587096946b8" /><Relationship Type="http://schemas.openxmlformats.org/officeDocument/2006/relationships/slide" Target="/ppt/slides/slide7.xml" Id="Rfd6eae30782e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db783cb86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a42bac974d26" /><Relationship Type="http://schemas.openxmlformats.org/officeDocument/2006/relationships/theme" Target="/ppt/slideMasters/theme/theme1.xml" Id="Rabd79575de30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ea42bac97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0b34fe9e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591e3077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8d28a676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e07ab7bb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2b3a60da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96c0a14b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990fab48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