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ef18e5cd37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713e201bb42ce"/>
  </p:sldMasterIdLst>
  <p:sldIdLst>
    <p:sldId xmlns:r="http://schemas.openxmlformats.org/officeDocument/2006/relationships" id="256" r:id="R5985534e8e704ab4"/>
    <p:sldId xmlns:r="http://schemas.openxmlformats.org/officeDocument/2006/relationships" id="257" r:id="Rca73b6e3a4da40c7"/>
    <p:sldId xmlns:r="http://schemas.openxmlformats.org/officeDocument/2006/relationships" id="258" r:id="R04cbb88625bc4a63"/>
    <p:sldId xmlns:r="http://schemas.openxmlformats.org/officeDocument/2006/relationships" id="259" r:id="Re8178f2e4c6542e8"/>
    <p:sldId xmlns:r="http://schemas.openxmlformats.org/officeDocument/2006/relationships" id="260" r:id="Rdb27972088b247be"/>
    <p:sldId xmlns:r="http://schemas.openxmlformats.org/officeDocument/2006/relationships" id="261" r:id="Rc2b85531877e44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713e201bb42ce" /><Relationship Type="http://schemas.openxmlformats.org/officeDocument/2006/relationships/slide" Target="/ppt/slides/slide1.xml" Id="R5985534e8e704ab4" /><Relationship Type="http://schemas.openxmlformats.org/officeDocument/2006/relationships/slide" Target="/ppt/slides/slide2.xml" Id="Rca73b6e3a4da40c7" /><Relationship Type="http://schemas.openxmlformats.org/officeDocument/2006/relationships/slide" Target="/ppt/slides/slide3.xml" Id="R04cbb88625bc4a63" /><Relationship Type="http://schemas.openxmlformats.org/officeDocument/2006/relationships/slide" Target="/ppt/slides/slide4.xml" Id="Re8178f2e4c6542e8" /><Relationship Type="http://schemas.openxmlformats.org/officeDocument/2006/relationships/slide" Target="/ppt/slides/slide5.xml" Id="Rdb27972088b247be" /><Relationship Type="http://schemas.openxmlformats.org/officeDocument/2006/relationships/slide" Target="/ppt/slides/slide6.xml" Id="Rc2b85531877e44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4430a87da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348bb8b0942f5" /><Relationship Type="http://schemas.openxmlformats.org/officeDocument/2006/relationships/theme" Target="/ppt/slideMasters/theme/theme1.xml" Id="R6d9597626da4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348bb8b09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a63e1fbb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5f65ed682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656a9a83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c98b62513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9a1e9c280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7f0a6d5e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AMFA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Hopsåsen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AMFA AS</a:t>
            </a:r>
          </a:p>
        </p:txBody>
      </p:sp>
    </p:spTree>
  </p:cSld>
  <p:clrMapOvr>
    <a:masterClrMapping xmlns:a="http://schemas.openxmlformats.org/drawingml/2006/main"/>
  </p:clrMapOvr>
</p:sld>
</file>