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a9744c03df4f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50abab35114991"/>
  </p:sldMasterIdLst>
  <p:sldIdLst>
    <p:sldId xmlns:r="http://schemas.openxmlformats.org/officeDocument/2006/relationships" id="256" r:id="Ree1803257ebf4e00"/>
    <p:sldId xmlns:r="http://schemas.openxmlformats.org/officeDocument/2006/relationships" id="257" r:id="R5b16b05abcf5481b"/>
    <p:sldId xmlns:r="http://schemas.openxmlformats.org/officeDocument/2006/relationships" id="258" r:id="Rb5a03394517b4051"/>
    <p:sldId xmlns:r="http://schemas.openxmlformats.org/officeDocument/2006/relationships" id="259" r:id="R32a4671d7e2a49e1"/>
    <p:sldId xmlns:r="http://schemas.openxmlformats.org/officeDocument/2006/relationships" id="260" r:id="R1add4d73d6ce42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50abab35114991" /><Relationship Type="http://schemas.openxmlformats.org/officeDocument/2006/relationships/slide" Target="/ppt/slides/slide1.xml" Id="Ree1803257ebf4e00" /><Relationship Type="http://schemas.openxmlformats.org/officeDocument/2006/relationships/slide" Target="/ppt/slides/slide2.xml" Id="R5b16b05abcf5481b" /><Relationship Type="http://schemas.openxmlformats.org/officeDocument/2006/relationships/slide" Target="/ppt/slides/slide3.xml" Id="Rb5a03394517b4051" /><Relationship Type="http://schemas.openxmlformats.org/officeDocument/2006/relationships/slide" Target="/ppt/slides/slide4.xml" Id="R32a4671d7e2a49e1" /><Relationship Type="http://schemas.openxmlformats.org/officeDocument/2006/relationships/slide" Target="/ppt/slides/slide5.xml" Id="R1add4d73d6ce42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fb74a8098f4f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8a5e9e7114447a" /><Relationship Type="http://schemas.openxmlformats.org/officeDocument/2006/relationships/theme" Target="/ppt/slideMasters/theme/theme1.xml" Id="R6d3636206aad43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8a5e9e711444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e427c69d54e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86eb24e29e4e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f2c692af145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4cec51eb943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4af62bf4347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HF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HF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HF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HF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HF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HF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994 690 949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HF BYGG AS</a:t>
            </a:r>
          </a:p>
        </p:txBody>
      </p:sp>
    </p:spTree>
  </p:cSld>
  <p:clrMapOvr>
    <a:masterClrMapping xmlns:a="http://schemas.openxmlformats.org/drawingml/2006/main"/>
  </p:clrMapOvr>
</p:sld>
</file>