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250140cab20494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b008527d3544072"/>
  </p:sldMasterIdLst>
  <p:sldIdLst>
    <p:sldId xmlns:r="http://schemas.openxmlformats.org/officeDocument/2006/relationships" id="256" r:id="R17b6c36848054f70"/>
    <p:sldId xmlns:r="http://schemas.openxmlformats.org/officeDocument/2006/relationships" id="257" r:id="Rcf66c0f0452842ac"/>
    <p:sldId xmlns:r="http://schemas.openxmlformats.org/officeDocument/2006/relationships" id="258" r:id="R415d4ba396b84d34"/>
    <p:sldId xmlns:r="http://schemas.openxmlformats.org/officeDocument/2006/relationships" id="259" r:id="R4fe71d7bd4db43cc"/>
    <p:sldId xmlns:r="http://schemas.openxmlformats.org/officeDocument/2006/relationships" id="260" r:id="Rf26db7710bf5402c"/>
    <p:sldId xmlns:r="http://schemas.openxmlformats.org/officeDocument/2006/relationships" id="261" r:id="R3d190b6bee91479f"/>
    <p:sldId xmlns:r="http://schemas.openxmlformats.org/officeDocument/2006/relationships" id="262" r:id="R67fc50dc1d3f465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008527d3544072" /><Relationship Type="http://schemas.openxmlformats.org/officeDocument/2006/relationships/slide" Target="/ppt/slides/slide1.xml" Id="R17b6c36848054f70" /><Relationship Type="http://schemas.openxmlformats.org/officeDocument/2006/relationships/slide" Target="/ppt/slides/slide2.xml" Id="Rcf66c0f0452842ac" /><Relationship Type="http://schemas.openxmlformats.org/officeDocument/2006/relationships/slide" Target="/ppt/slides/slide3.xml" Id="R415d4ba396b84d34" /><Relationship Type="http://schemas.openxmlformats.org/officeDocument/2006/relationships/slide" Target="/ppt/slides/slide4.xml" Id="R4fe71d7bd4db43cc" /><Relationship Type="http://schemas.openxmlformats.org/officeDocument/2006/relationships/slide" Target="/ppt/slides/slide5.xml" Id="Rf26db7710bf5402c" /><Relationship Type="http://schemas.openxmlformats.org/officeDocument/2006/relationships/slide" Target="/ppt/slides/slide6.xml" Id="R3d190b6bee91479f" /><Relationship Type="http://schemas.openxmlformats.org/officeDocument/2006/relationships/slide" Target="/ppt/slides/slide7.xml" Id="R67fc50dc1d3f465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6ca64366f043c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ddc365745947bf" /><Relationship Type="http://schemas.openxmlformats.org/officeDocument/2006/relationships/theme" Target="/ppt/slideMasters/theme/theme1.xml" Id="Rb4579b5b6f6f4e8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cddc365745947b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1ef9ce89b0428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adfcaa227e4f8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755ea391dd46f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34b820d4e2455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e8af9dbd0146d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94299293034db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92bf074b1840a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STEINBAKK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STEINBAKK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STEINBAKK REVISJON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STEINBAKK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STEINBAKK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STEINBAKK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5 458 683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2 422 675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1 934 563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100 041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3 329 009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STEINBAKK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STEINBAKK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STEINBAKK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Kanalveien 52C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5068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steinbakkrevisjon.no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994 671 510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STEINBAKK REVISJON AS</a:t>
            </a:r>
          </a:p>
        </p:txBody>
      </p:sp>
    </p:spTree>
  </p:cSld>
  <p:clrMapOvr>
    <a:masterClrMapping xmlns:a="http://schemas.openxmlformats.org/drawingml/2006/main"/>
  </p:clrMapOvr>
</p:sld>
</file>