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0f61d6e70844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a0f45b7de54920"/>
  </p:sldMasterIdLst>
  <p:sldIdLst>
    <p:sldId xmlns:r="http://schemas.openxmlformats.org/officeDocument/2006/relationships" id="256" r:id="R5bd9641bc9944ba5"/>
    <p:sldId xmlns:r="http://schemas.openxmlformats.org/officeDocument/2006/relationships" id="257" r:id="R9650352b2e8347a1"/>
    <p:sldId xmlns:r="http://schemas.openxmlformats.org/officeDocument/2006/relationships" id="258" r:id="R79d00be73c554159"/>
    <p:sldId xmlns:r="http://schemas.openxmlformats.org/officeDocument/2006/relationships" id="259" r:id="R94db7cc2b0c04ffb"/>
    <p:sldId xmlns:r="http://schemas.openxmlformats.org/officeDocument/2006/relationships" id="260" r:id="Rfd952bb8ed4f4dec"/>
    <p:sldId xmlns:r="http://schemas.openxmlformats.org/officeDocument/2006/relationships" id="261" r:id="R891b711c5dcc4cf6"/>
    <p:sldId xmlns:r="http://schemas.openxmlformats.org/officeDocument/2006/relationships" id="262" r:id="R94ab248971c042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0f45b7de54920" /><Relationship Type="http://schemas.openxmlformats.org/officeDocument/2006/relationships/slide" Target="/ppt/slides/slide1.xml" Id="R5bd9641bc9944ba5" /><Relationship Type="http://schemas.openxmlformats.org/officeDocument/2006/relationships/slide" Target="/ppt/slides/slide2.xml" Id="R9650352b2e8347a1" /><Relationship Type="http://schemas.openxmlformats.org/officeDocument/2006/relationships/slide" Target="/ppt/slides/slide3.xml" Id="R79d00be73c554159" /><Relationship Type="http://schemas.openxmlformats.org/officeDocument/2006/relationships/slide" Target="/ppt/slides/slide4.xml" Id="R94db7cc2b0c04ffb" /><Relationship Type="http://schemas.openxmlformats.org/officeDocument/2006/relationships/slide" Target="/ppt/slides/slide5.xml" Id="Rfd952bb8ed4f4dec" /><Relationship Type="http://schemas.openxmlformats.org/officeDocument/2006/relationships/slide" Target="/ppt/slides/slide6.xml" Id="R891b711c5dcc4cf6" /><Relationship Type="http://schemas.openxmlformats.org/officeDocument/2006/relationships/slide" Target="/ppt/slides/slide7.xml" Id="R94ab248971c042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f85b04e3241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9126c038041e6" /><Relationship Type="http://schemas.openxmlformats.org/officeDocument/2006/relationships/theme" Target="/ppt/slideMasters/theme/theme1.xml" Id="Rc2fb49d1b5e44e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e9126c038041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7e8d4823241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d09bce58542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f3689ebc649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2e88e3da740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e8bb5e99e43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25398db6b45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6330451974d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RABBEN REAL ESTATE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RABBEN REAL ESTATE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1 049 677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1 952 660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5 627 288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RABBEN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Åslandhellinga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runar.rabben@rabben.com.au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www.rabben.com.au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994 637 487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