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cb307ce76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66d26bae64595"/>
  </p:sldMasterIdLst>
  <p:sldIdLst>
    <p:sldId xmlns:r="http://schemas.openxmlformats.org/officeDocument/2006/relationships" id="256" r:id="R4d81a05d91b445f3"/>
    <p:sldId xmlns:r="http://schemas.openxmlformats.org/officeDocument/2006/relationships" id="257" r:id="Rf32a5b3639c44836"/>
    <p:sldId xmlns:r="http://schemas.openxmlformats.org/officeDocument/2006/relationships" id="258" r:id="R38e13eacd6bc4af4"/>
    <p:sldId xmlns:r="http://schemas.openxmlformats.org/officeDocument/2006/relationships" id="259" r:id="Raaf90ecc77db4f4b"/>
    <p:sldId xmlns:r="http://schemas.openxmlformats.org/officeDocument/2006/relationships" id="260" r:id="R09844e9001bc49d5"/>
    <p:sldId xmlns:r="http://schemas.openxmlformats.org/officeDocument/2006/relationships" id="261" r:id="R8950029989af488f"/>
    <p:sldId xmlns:r="http://schemas.openxmlformats.org/officeDocument/2006/relationships" id="262" r:id="R08103bfd339d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66d26bae64595" /><Relationship Type="http://schemas.openxmlformats.org/officeDocument/2006/relationships/slide" Target="/ppt/slides/slide1.xml" Id="R4d81a05d91b445f3" /><Relationship Type="http://schemas.openxmlformats.org/officeDocument/2006/relationships/slide" Target="/ppt/slides/slide2.xml" Id="Rf32a5b3639c44836" /><Relationship Type="http://schemas.openxmlformats.org/officeDocument/2006/relationships/slide" Target="/ppt/slides/slide3.xml" Id="R38e13eacd6bc4af4" /><Relationship Type="http://schemas.openxmlformats.org/officeDocument/2006/relationships/slide" Target="/ppt/slides/slide4.xml" Id="Raaf90ecc77db4f4b" /><Relationship Type="http://schemas.openxmlformats.org/officeDocument/2006/relationships/slide" Target="/ppt/slides/slide5.xml" Id="R09844e9001bc49d5" /><Relationship Type="http://schemas.openxmlformats.org/officeDocument/2006/relationships/slide" Target="/ppt/slides/slide6.xml" Id="R8950029989af488f" /><Relationship Type="http://schemas.openxmlformats.org/officeDocument/2006/relationships/slide" Target="/ppt/slides/slide7.xml" Id="R08103bfd339d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dd4916f38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f0528aa64150" /><Relationship Type="http://schemas.openxmlformats.org/officeDocument/2006/relationships/theme" Target="/ppt/slideMasters/theme/theme1.xml" Id="Rc2b0cf8d588d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bf0528aa6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09b03c9f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585eee36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20aba007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15ff016d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702b97f3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9e0d628c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b956a9c9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BJØRN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SRIRAT SEKSAN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