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c0ade7c7f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b07b9dc1a4cfa"/>
  </p:sldMasterIdLst>
  <p:sldIdLst>
    <p:sldId xmlns:r="http://schemas.openxmlformats.org/officeDocument/2006/relationships" id="256" r:id="R697a7f32fff44bb8"/>
    <p:sldId xmlns:r="http://schemas.openxmlformats.org/officeDocument/2006/relationships" id="257" r:id="R77756c454c4e49e9"/>
    <p:sldId xmlns:r="http://schemas.openxmlformats.org/officeDocument/2006/relationships" id="258" r:id="Ra0897165acb7447c"/>
    <p:sldId xmlns:r="http://schemas.openxmlformats.org/officeDocument/2006/relationships" id="259" r:id="R52b08be7a42b40b5"/>
    <p:sldId xmlns:r="http://schemas.openxmlformats.org/officeDocument/2006/relationships" id="260" r:id="Re6f9a60f72504904"/>
    <p:sldId xmlns:r="http://schemas.openxmlformats.org/officeDocument/2006/relationships" id="261" r:id="Rda9c055ae6f7439e"/>
    <p:sldId xmlns:r="http://schemas.openxmlformats.org/officeDocument/2006/relationships" id="262" r:id="R238987e6ecdc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b07b9dc1a4cfa" /><Relationship Type="http://schemas.openxmlformats.org/officeDocument/2006/relationships/slide" Target="/ppt/slides/slide1.xml" Id="R697a7f32fff44bb8" /><Relationship Type="http://schemas.openxmlformats.org/officeDocument/2006/relationships/slide" Target="/ppt/slides/slide2.xml" Id="R77756c454c4e49e9" /><Relationship Type="http://schemas.openxmlformats.org/officeDocument/2006/relationships/slide" Target="/ppt/slides/slide3.xml" Id="Ra0897165acb7447c" /><Relationship Type="http://schemas.openxmlformats.org/officeDocument/2006/relationships/slide" Target="/ppt/slides/slide4.xml" Id="R52b08be7a42b40b5" /><Relationship Type="http://schemas.openxmlformats.org/officeDocument/2006/relationships/slide" Target="/ppt/slides/slide5.xml" Id="Re6f9a60f72504904" /><Relationship Type="http://schemas.openxmlformats.org/officeDocument/2006/relationships/slide" Target="/ppt/slides/slide6.xml" Id="Rda9c055ae6f7439e" /><Relationship Type="http://schemas.openxmlformats.org/officeDocument/2006/relationships/slide" Target="/ppt/slides/slide7.xml" Id="R238987e6ecdc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4930554b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874ec0cf4a20" /><Relationship Type="http://schemas.openxmlformats.org/officeDocument/2006/relationships/theme" Target="/ppt/slideMasters/theme/theme1.xml" Id="R79bd34b28ba4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0874ec0cf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bc4806edf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fdcc0bf6e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b3d515724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d5c5c77f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afa2387e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e2ff42141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626da361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WULFF YTREDAL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ANDREASSEN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DØRUM LILLEBAKK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