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98dd590d4745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ea5418991e40ba"/>
  </p:sldMasterIdLst>
  <p:sldIdLst>
    <p:sldId xmlns:r="http://schemas.openxmlformats.org/officeDocument/2006/relationships" id="256" r:id="R0e6dc0454b164ac2"/>
    <p:sldId xmlns:r="http://schemas.openxmlformats.org/officeDocument/2006/relationships" id="257" r:id="Rce0334ba0a614bae"/>
    <p:sldId xmlns:r="http://schemas.openxmlformats.org/officeDocument/2006/relationships" id="258" r:id="Rd4f0f05a29fc45de"/>
    <p:sldId xmlns:r="http://schemas.openxmlformats.org/officeDocument/2006/relationships" id="259" r:id="Rb699acad1b4f42f5"/>
    <p:sldId xmlns:r="http://schemas.openxmlformats.org/officeDocument/2006/relationships" id="260" r:id="Rd03fcebfd573402f"/>
    <p:sldId xmlns:r="http://schemas.openxmlformats.org/officeDocument/2006/relationships" id="261" r:id="R359e4b2374b640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a5418991e40ba" /><Relationship Type="http://schemas.openxmlformats.org/officeDocument/2006/relationships/slide" Target="/ppt/slides/slide1.xml" Id="R0e6dc0454b164ac2" /><Relationship Type="http://schemas.openxmlformats.org/officeDocument/2006/relationships/slide" Target="/ppt/slides/slide2.xml" Id="Rce0334ba0a614bae" /><Relationship Type="http://schemas.openxmlformats.org/officeDocument/2006/relationships/slide" Target="/ppt/slides/slide3.xml" Id="Rd4f0f05a29fc45de" /><Relationship Type="http://schemas.openxmlformats.org/officeDocument/2006/relationships/slide" Target="/ppt/slides/slide4.xml" Id="Rb699acad1b4f42f5" /><Relationship Type="http://schemas.openxmlformats.org/officeDocument/2006/relationships/slide" Target="/ppt/slides/slide5.xml" Id="Rd03fcebfd573402f" /><Relationship Type="http://schemas.openxmlformats.org/officeDocument/2006/relationships/slide" Target="/ppt/slides/slide6.xml" Id="R359e4b2374b640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eed95109c47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6f65217cd44d6" /><Relationship Type="http://schemas.openxmlformats.org/officeDocument/2006/relationships/theme" Target="/ppt/slideMasters/theme/theme1.xml" Id="R360f9abb49dc48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f6f65217cd44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6e1b0b59c4d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7472a5ec549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7577dc2e943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5b9d092934d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aca45e51747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852227a2549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Gauterødveien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994 613 413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