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57d462b56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2d780f4c84466"/>
  </p:sldMasterIdLst>
  <p:sldIdLst>
    <p:sldId xmlns:r="http://schemas.openxmlformats.org/officeDocument/2006/relationships" id="256" r:id="R8bdbeb9c1d1d4dfe"/>
    <p:sldId xmlns:r="http://schemas.openxmlformats.org/officeDocument/2006/relationships" id="257" r:id="Rdfddc1780cc14cd8"/>
    <p:sldId xmlns:r="http://schemas.openxmlformats.org/officeDocument/2006/relationships" id="258" r:id="R3f4ed7a747914314"/>
    <p:sldId xmlns:r="http://schemas.openxmlformats.org/officeDocument/2006/relationships" id="259" r:id="R019bfc2eee46416e"/>
    <p:sldId xmlns:r="http://schemas.openxmlformats.org/officeDocument/2006/relationships" id="260" r:id="Rf189859aa3d4494a"/>
    <p:sldId xmlns:r="http://schemas.openxmlformats.org/officeDocument/2006/relationships" id="261" r:id="R0406c6a6f2b349dc"/>
    <p:sldId xmlns:r="http://schemas.openxmlformats.org/officeDocument/2006/relationships" id="262" r:id="R7b4b42b70dc9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2d780f4c84466" /><Relationship Type="http://schemas.openxmlformats.org/officeDocument/2006/relationships/slide" Target="/ppt/slides/slide1.xml" Id="R8bdbeb9c1d1d4dfe" /><Relationship Type="http://schemas.openxmlformats.org/officeDocument/2006/relationships/slide" Target="/ppt/slides/slide2.xml" Id="Rdfddc1780cc14cd8" /><Relationship Type="http://schemas.openxmlformats.org/officeDocument/2006/relationships/slide" Target="/ppt/slides/slide3.xml" Id="R3f4ed7a747914314" /><Relationship Type="http://schemas.openxmlformats.org/officeDocument/2006/relationships/slide" Target="/ppt/slides/slide4.xml" Id="R019bfc2eee46416e" /><Relationship Type="http://schemas.openxmlformats.org/officeDocument/2006/relationships/slide" Target="/ppt/slides/slide5.xml" Id="Rf189859aa3d4494a" /><Relationship Type="http://schemas.openxmlformats.org/officeDocument/2006/relationships/slide" Target="/ppt/slides/slide6.xml" Id="R0406c6a6f2b349dc" /><Relationship Type="http://schemas.openxmlformats.org/officeDocument/2006/relationships/slide" Target="/ppt/slides/slide7.xml" Id="R7b4b42b70dc9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bc915f542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1ae2a42524d2f" /><Relationship Type="http://schemas.openxmlformats.org/officeDocument/2006/relationships/theme" Target="/ppt/slideMasters/theme/theme1.xml" Id="R4ce92614adf1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1ae2a4252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0a08cbae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3dfcb4414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05ff63731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f5e235ee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b23bdf69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0132bff6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7c66b7ed9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