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7705b4458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5a263c95d4249"/>
  </p:sldMasterIdLst>
  <p:sldIdLst>
    <p:sldId xmlns:r="http://schemas.openxmlformats.org/officeDocument/2006/relationships" id="256" r:id="Rbce3c4f2d7ba437c"/>
    <p:sldId xmlns:r="http://schemas.openxmlformats.org/officeDocument/2006/relationships" id="257" r:id="R4e8ab002468846ad"/>
    <p:sldId xmlns:r="http://schemas.openxmlformats.org/officeDocument/2006/relationships" id="258" r:id="Rff34109deca344e9"/>
    <p:sldId xmlns:r="http://schemas.openxmlformats.org/officeDocument/2006/relationships" id="259" r:id="Rfefec85c53354d93"/>
    <p:sldId xmlns:r="http://schemas.openxmlformats.org/officeDocument/2006/relationships" id="260" r:id="R78d9a2e868244cea"/>
    <p:sldId xmlns:r="http://schemas.openxmlformats.org/officeDocument/2006/relationships" id="261" r:id="R1756d8ef74eb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5a263c95d4249" /><Relationship Type="http://schemas.openxmlformats.org/officeDocument/2006/relationships/slide" Target="/ppt/slides/slide1.xml" Id="Rbce3c4f2d7ba437c" /><Relationship Type="http://schemas.openxmlformats.org/officeDocument/2006/relationships/slide" Target="/ppt/slides/slide2.xml" Id="R4e8ab002468846ad" /><Relationship Type="http://schemas.openxmlformats.org/officeDocument/2006/relationships/slide" Target="/ppt/slides/slide3.xml" Id="Rff34109deca344e9" /><Relationship Type="http://schemas.openxmlformats.org/officeDocument/2006/relationships/slide" Target="/ppt/slides/slide4.xml" Id="Rfefec85c53354d93" /><Relationship Type="http://schemas.openxmlformats.org/officeDocument/2006/relationships/slide" Target="/ppt/slides/slide5.xml" Id="R78d9a2e868244cea" /><Relationship Type="http://schemas.openxmlformats.org/officeDocument/2006/relationships/slide" Target="/ppt/slides/slide6.xml" Id="R1756d8ef74eb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e8a02f539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af977d0b4027" /><Relationship Type="http://schemas.openxmlformats.org/officeDocument/2006/relationships/theme" Target="/ppt/slideMasters/theme/theme1.xml" Id="R941892383b05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3af977d0b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b7050a4a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5b2ede33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5de37c7a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bafc79e0b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23ead151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da5f19c8c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