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b59659f3f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c990864a543af"/>
  </p:sldMasterIdLst>
  <p:sldIdLst>
    <p:sldId xmlns:r="http://schemas.openxmlformats.org/officeDocument/2006/relationships" id="256" r:id="Re1c31d82b1904b2c"/>
    <p:sldId xmlns:r="http://schemas.openxmlformats.org/officeDocument/2006/relationships" id="257" r:id="R76f7153cb6de4f0b"/>
    <p:sldId xmlns:r="http://schemas.openxmlformats.org/officeDocument/2006/relationships" id="258" r:id="R7fe720c479944e97"/>
    <p:sldId xmlns:r="http://schemas.openxmlformats.org/officeDocument/2006/relationships" id="259" r:id="R54d5a8dc875340cc"/>
    <p:sldId xmlns:r="http://schemas.openxmlformats.org/officeDocument/2006/relationships" id="260" r:id="Rafa9be4894484779"/>
    <p:sldId xmlns:r="http://schemas.openxmlformats.org/officeDocument/2006/relationships" id="261" r:id="R83a383ab50404659"/>
    <p:sldId xmlns:r="http://schemas.openxmlformats.org/officeDocument/2006/relationships" id="262" r:id="R024842821a5b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c990864a543af" /><Relationship Type="http://schemas.openxmlformats.org/officeDocument/2006/relationships/slide" Target="/ppt/slides/slide1.xml" Id="Re1c31d82b1904b2c" /><Relationship Type="http://schemas.openxmlformats.org/officeDocument/2006/relationships/slide" Target="/ppt/slides/slide2.xml" Id="R76f7153cb6de4f0b" /><Relationship Type="http://schemas.openxmlformats.org/officeDocument/2006/relationships/slide" Target="/ppt/slides/slide3.xml" Id="R7fe720c479944e97" /><Relationship Type="http://schemas.openxmlformats.org/officeDocument/2006/relationships/slide" Target="/ppt/slides/slide4.xml" Id="R54d5a8dc875340cc" /><Relationship Type="http://schemas.openxmlformats.org/officeDocument/2006/relationships/slide" Target="/ppt/slides/slide5.xml" Id="Rafa9be4894484779" /><Relationship Type="http://schemas.openxmlformats.org/officeDocument/2006/relationships/slide" Target="/ppt/slides/slide6.xml" Id="R83a383ab50404659" /><Relationship Type="http://schemas.openxmlformats.org/officeDocument/2006/relationships/slide" Target="/ppt/slides/slide7.xml" Id="R024842821a5b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d708b5372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0cb1f11a640f0" /><Relationship Type="http://schemas.openxmlformats.org/officeDocument/2006/relationships/theme" Target="/ppt/slideMasters/theme/theme1.xml" Id="Re2bf289b5fb6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30cb1f11a6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c63a8505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4695f532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91c3cc440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dd42fc5a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6583abe249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1fc4cd5d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d819b6141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