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fde1e273e6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2bd18f8af4265"/>
  </p:sldMasterIdLst>
  <p:sldIdLst>
    <p:sldId xmlns:r="http://schemas.openxmlformats.org/officeDocument/2006/relationships" id="256" r:id="Rd1fe64acb15a4415"/>
    <p:sldId xmlns:r="http://schemas.openxmlformats.org/officeDocument/2006/relationships" id="257" r:id="Re92d6d636e99451c"/>
    <p:sldId xmlns:r="http://schemas.openxmlformats.org/officeDocument/2006/relationships" id="258" r:id="Rb25ef2f488c84638"/>
    <p:sldId xmlns:r="http://schemas.openxmlformats.org/officeDocument/2006/relationships" id="259" r:id="R725cfa5983c54204"/>
    <p:sldId xmlns:r="http://schemas.openxmlformats.org/officeDocument/2006/relationships" id="260" r:id="R4ef6e652a3e949ec"/>
    <p:sldId xmlns:r="http://schemas.openxmlformats.org/officeDocument/2006/relationships" id="261" r:id="Re9c29539fcc6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2bd18f8af4265" /><Relationship Type="http://schemas.openxmlformats.org/officeDocument/2006/relationships/slide" Target="/ppt/slides/slide1.xml" Id="Rd1fe64acb15a4415" /><Relationship Type="http://schemas.openxmlformats.org/officeDocument/2006/relationships/slide" Target="/ppt/slides/slide2.xml" Id="Re92d6d636e99451c" /><Relationship Type="http://schemas.openxmlformats.org/officeDocument/2006/relationships/slide" Target="/ppt/slides/slide3.xml" Id="Rb25ef2f488c84638" /><Relationship Type="http://schemas.openxmlformats.org/officeDocument/2006/relationships/slide" Target="/ppt/slides/slide4.xml" Id="R725cfa5983c54204" /><Relationship Type="http://schemas.openxmlformats.org/officeDocument/2006/relationships/slide" Target="/ppt/slides/slide5.xml" Id="R4ef6e652a3e949ec" /><Relationship Type="http://schemas.openxmlformats.org/officeDocument/2006/relationships/slide" Target="/ppt/slides/slide6.xml" Id="Re9c29539fcc6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ff3a6c0d0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ca19efd54ee7" /><Relationship Type="http://schemas.openxmlformats.org/officeDocument/2006/relationships/theme" Target="/ppt/slideMasters/theme/theme1.xml" Id="Rf76cd4ba9f37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7ca19efd5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4ccc2845a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022c1ee2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dfe086c7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a6347fc2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8fed14ec1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1d444a5d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