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84eace00c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48571fb5445c3"/>
  </p:sldMasterIdLst>
  <p:sldIdLst>
    <p:sldId xmlns:r="http://schemas.openxmlformats.org/officeDocument/2006/relationships" id="256" r:id="Rc8aca63c11214099"/>
    <p:sldId xmlns:r="http://schemas.openxmlformats.org/officeDocument/2006/relationships" id="257" r:id="R48d47ba8aa784ee9"/>
    <p:sldId xmlns:r="http://schemas.openxmlformats.org/officeDocument/2006/relationships" id="258" r:id="Rdbea373e044241bc"/>
    <p:sldId xmlns:r="http://schemas.openxmlformats.org/officeDocument/2006/relationships" id="259" r:id="Raadb69193fc846bf"/>
    <p:sldId xmlns:r="http://schemas.openxmlformats.org/officeDocument/2006/relationships" id="260" r:id="Rb6c5c161639d428b"/>
    <p:sldId xmlns:r="http://schemas.openxmlformats.org/officeDocument/2006/relationships" id="261" r:id="R001f74451edd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48571fb5445c3" /><Relationship Type="http://schemas.openxmlformats.org/officeDocument/2006/relationships/slide" Target="/ppt/slides/slide1.xml" Id="Rc8aca63c11214099" /><Relationship Type="http://schemas.openxmlformats.org/officeDocument/2006/relationships/slide" Target="/ppt/slides/slide2.xml" Id="R48d47ba8aa784ee9" /><Relationship Type="http://schemas.openxmlformats.org/officeDocument/2006/relationships/slide" Target="/ppt/slides/slide3.xml" Id="Rdbea373e044241bc" /><Relationship Type="http://schemas.openxmlformats.org/officeDocument/2006/relationships/slide" Target="/ppt/slides/slide4.xml" Id="Raadb69193fc846bf" /><Relationship Type="http://schemas.openxmlformats.org/officeDocument/2006/relationships/slide" Target="/ppt/slides/slide5.xml" Id="Rb6c5c161639d428b" /><Relationship Type="http://schemas.openxmlformats.org/officeDocument/2006/relationships/slide" Target="/ppt/slides/slide6.xml" Id="R001f74451edd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304c2e0724c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020ffd40a40bf" /><Relationship Type="http://schemas.openxmlformats.org/officeDocument/2006/relationships/theme" Target="/ppt/slideMasters/theme/theme1.xml" Id="Rd111b6b85fa5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6020ffd40a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4ff34525e49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8c2bb8d84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7e0299b16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8e59dfa6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13271ede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09ad9a6a3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LANGARINDEN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LANGARINDEN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1 479 960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994 516 639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LANGARINDEN 5 AS</a:t>
            </a:r>
          </a:p>
        </p:txBody>
      </p:sp>
    </p:spTree>
  </p:cSld>
  <p:clrMapOvr>
    <a:masterClrMapping xmlns:a="http://schemas.openxmlformats.org/drawingml/2006/main"/>
  </p:clrMapOvr>
</p:sld>
</file>