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dc03ab469641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b5fbc99fc2499a"/>
  </p:sldMasterIdLst>
  <p:sldIdLst>
    <p:sldId xmlns:r="http://schemas.openxmlformats.org/officeDocument/2006/relationships" id="256" r:id="Rb4621322fbb74c1c"/>
    <p:sldId xmlns:r="http://schemas.openxmlformats.org/officeDocument/2006/relationships" id="257" r:id="R1abd3c2d5a3f448a"/>
    <p:sldId xmlns:r="http://schemas.openxmlformats.org/officeDocument/2006/relationships" id="258" r:id="R010e6cd9dcf4479f"/>
    <p:sldId xmlns:r="http://schemas.openxmlformats.org/officeDocument/2006/relationships" id="259" r:id="R5ec1c63a2aff4cd1"/>
    <p:sldId xmlns:r="http://schemas.openxmlformats.org/officeDocument/2006/relationships" id="260" r:id="Re987a82ded4c40eb"/>
    <p:sldId xmlns:r="http://schemas.openxmlformats.org/officeDocument/2006/relationships" id="261" r:id="Rdd782744519c4019"/>
    <p:sldId xmlns:r="http://schemas.openxmlformats.org/officeDocument/2006/relationships" id="262" r:id="Re55bf030ec5b42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5fbc99fc2499a" /><Relationship Type="http://schemas.openxmlformats.org/officeDocument/2006/relationships/slide" Target="/ppt/slides/slide1.xml" Id="Rb4621322fbb74c1c" /><Relationship Type="http://schemas.openxmlformats.org/officeDocument/2006/relationships/slide" Target="/ppt/slides/slide2.xml" Id="R1abd3c2d5a3f448a" /><Relationship Type="http://schemas.openxmlformats.org/officeDocument/2006/relationships/slide" Target="/ppt/slides/slide3.xml" Id="R010e6cd9dcf4479f" /><Relationship Type="http://schemas.openxmlformats.org/officeDocument/2006/relationships/slide" Target="/ppt/slides/slide4.xml" Id="R5ec1c63a2aff4cd1" /><Relationship Type="http://schemas.openxmlformats.org/officeDocument/2006/relationships/slide" Target="/ppt/slides/slide5.xml" Id="Re987a82ded4c40eb" /><Relationship Type="http://schemas.openxmlformats.org/officeDocument/2006/relationships/slide" Target="/ppt/slides/slide6.xml" Id="Rdd782744519c4019" /><Relationship Type="http://schemas.openxmlformats.org/officeDocument/2006/relationships/slide" Target="/ppt/slides/slide7.xml" Id="Re55bf030ec5b42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e4f1dff7c49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879c35720482d" /><Relationship Type="http://schemas.openxmlformats.org/officeDocument/2006/relationships/theme" Target="/ppt/slideMasters/theme/theme1.xml" Id="R95281a7e0cba44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0879c3572048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011ffec3d40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bcdf54a984d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150420a0c42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2828bc4f54c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4352b45994b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f763b51c842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a8971074747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FLAGET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254 901 012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4 974 027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5 371 597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27 805 683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134 990 829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FLAGET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post@flagetas.no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www.flagetas.no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994 496 166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FLAGET AS</a:t>
            </a:r>
          </a:p>
        </p:txBody>
      </p:sp>
    </p:spTree>
  </p:cSld>
  <p:clrMapOvr>
    <a:masterClrMapping xmlns:a="http://schemas.openxmlformats.org/drawingml/2006/main"/>
  </p:clrMapOvr>
</p:sld>
</file>