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2c8c668b5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1b8238cf7411d"/>
  </p:sldMasterIdLst>
  <p:sldIdLst>
    <p:sldId xmlns:r="http://schemas.openxmlformats.org/officeDocument/2006/relationships" id="256" r:id="R0df6c47ccbec4ae3"/>
    <p:sldId xmlns:r="http://schemas.openxmlformats.org/officeDocument/2006/relationships" id="257" r:id="R5571555641874ba0"/>
    <p:sldId xmlns:r="http://schemas.openxmlformats.org/officeDocument/2006/relationships" id="258" r:id="R44f3a7f6a6ad4f68"/>
    <p:sldId xmlns:r="http://schemas.openxmlformats.org/officeDocument/2006/relationships" id="259" r:id="R847dc1ac903749c3"/>
    <p:sldId xmlns:r="http://schemas.openxmlformats.org/officeDocument/2006/relationships" id="260" r:id="R7b69a0ed8d784bf6"/>
    <p:sldId xmlns:r="http://schemas.openxmlformats.org/officeDocument/2006/relationships" id="261" r:id="R13f89297027d46ab"/>
    <p:sldId xmlns:r="http://schemas.openxmlformats.org/officeDocument/2006/relationships" id="262" r:id="R8f42c2d6f621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1b8238cf7411d" /><Relationship Type="http://schemas.openxmlformats.org/officeDocument/2006/relationships/slide" Target="/ppt/slides/slide1.xml" Id="R0df6c47ccbec4ae3" /><Relationship Type="http://schemas.openxmlformats.org/officeDocument/2006/relationships/slide" Target="/ppt/slides/slide2.xml" Id="R5571555641874ba0" /><Relationship Type="http://schemas.openxmlformats.org/officeDocument/2006/relationships/slide" Target="/ppt/slides/slide3.xml" Id="R44f3a7f6a6ad4f68" /><Relationship Type="http://schemas.openxmlformats.org/officeDocument/2006/relationships/slide" Target="/ppt/slides/slide4.xml" Id="R847dc1ac903749c3" /><Relationship Type="http://schemas.openxmlformats.org/officeDocument/2006/relationships/slide" Target="/ppt/slides/slide5.xml" Id="R7b69a0ed8d784bf6" /><Relationship Type="http://schemas.openxmlformats.org/officeDocument/2006/relationships/slide" Target="/ppt/slides/slide6.xml" Id="R13f89297027d46ab" /><Relationship Type="http://schemas.openxmlformats.org/officeDocument/2006/relationships/slide" Target="/ppt/slides/slide7.xml" Id="R8f42c2d6f621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1381980b0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d4fb1061640fc" /><Relationship Type="http://schemas.openxmlformats.org/officeDocument/2006/relationships/theme" Target="/ppt/slideMasters/theme/theme1.xml" Id="R696491d12434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d4fb10616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773f797f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b6352fe4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79c9e10c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276bd63e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9f0420d81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1b14d88d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59dec0e5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11 624 828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WIKRE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