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c740ca993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54a359fe14574"/>
  </p:sldMasterIdLst>
  <p:sldIdLst>
    <p:sldId xmlns:r="http://schemas.openxmlformats.org/officeDocument/2006/relationships" id="256" r:id="R194b18a489b148c4"/>
    <p:sldId xmlns:r="http://schemas.openxmlformats.org/officeDocument/2006/relationships" id="257" r:id="R97912d80c7034c5c"/>
    <p:sldId xmlns:r="http://schemas.openxmlformats.org/officeDocument/2006/relationships" id="258" r:id="Rd2a52ff424c146b4"/>
    <p:sldId xmlns:r="http://schemas.openxmlformats.org/officeDocument/2006/relationships" id="259" r:id="R99c783b472124550"/>
    <p:sldId xmlns:r="http://schemas.openxmlformats.org/officeDocument/2006/relationships" id="260" r:id="R3b574840d2ff4fd1"/>
    <p:sldId xmlns:r="http://schemas.openxmlformats.org/officeDocument/2006/relationships" id="261" r:id="R7bd311825d60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54a359fe14574" /><Relationship Type="http://schemas.openxmlformats.org/officeDocument/2006/relationships/slide" Target="/ppt/slides/slide1.xml" Id="R194b18a489b148c4" /><Relationship Type="http://schemas.openxmlformats.org/officeDocument/2006/relationships/slide" Target="/ppt/slides/slide2.xml" Id="R97912d80c7034c5c" /><Relationship Type="http://schemas.openxmlformats.org/officeDocument/2006/relationships/slide" Target="/ppt/slides/slide3.xml" Id="Rd2a52ff424c146b4" /><Relationship Type="http://schemas.openxmlformats.org/officeDocument/2006/relationships/slide" Target="/ppt/slides/slide4.xml" Id="R99c783b472124550" /><Relationship Type="http://schemas.openxmlformats.org/officeDocument/2006/relationships/slide" Target="/ppt/slides/slide5.xml" Id="R3b574840d2ff4fd1" /><Relationship Type="http://schemas.openxmlformats.org/officeDocument/2006/relationships/slide" Target="/ppt/slides/slide6.xml" Id="R7bd311825d60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7865318fd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358c03af4943" /><Relationship Type="http://schemas.openxmlformats.org/officeDocument/2006/relationships/theme" Target="/ppt/slideMasters/theme/theme1.xml" Id="R11cff4e93d37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a358c03af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9997b75f8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4838a9041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6edd202d641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eda2b8a6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16114ae0c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0e62b30f4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994 476 122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