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3e52af0f449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66b17e8b24cc5"/>
  </p:sldMasterIdLst>
  <p:sldIdLst>
    <p:sldId xmlns:r="http://schemas.openxmlformats.org/officeDocument/2006/relationships" id="256" r:id="R284f73d7211647c2"/>
    <p:sldId xmlns:r="http://schemas.openxmlformats.org/officeDocument/2006/relationships" id="257" r:id="R85201b59479f4821"/>
    <p:sldId xmlns:r="http://schemas.openxmlformats.org/officeDocument/2006/relationships" id="258" r:id="Rd56d22b4a72c4e03"/>
    <p:sldId xmlns:r="http://schemas.openxmlformats.org/officeDocument/2006/relationships" id="259" r:id="Rcd5315db32724889"/>
    <p:sldId xmlns:r="http://schemas.openxmlformats.org/officeDocument/2006/relationships" id="260" r:id="R238cbaa3a7a6493f"/>
    <p:sldId xmlns:r="http://schemas.openxmlformats.org/officeDocument/2006/relationships" id="261" r:id="R6b1f022ab49c4af2"/>
    <p:sldId xmlns:r="http://schemas.openxmlformats.org/officeDocument/2006/relationships" id="262" r:id="R78b564b3cbe143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66b17e8b24cc5" /><Relationship Type="http://schemas.openxmlformats.org/officeDocument/2006/relationships/slide" Target="/ppt/slides/slide1.xml" Id="R284f73d7211647c2" /><Relationship Type="http://schemas.openxmlformats.org/officeDocument/2006/relationships/slide" Target="/ppt/slides/slide2.xml" Id="R85201b59479f4821" /><Relationship Type="http://schemas.openxmlformats.org/officeDocument/2006/relationships/slide" Target="/ppt/slides/slide3.xml" Id="Rd56d22b4a72c4e03" /><Relationship Type="http://schemas.openxmlformats.org/officeDocument/2006/relationships/slide" Target="/ppt/slides/slide4.xml" Id="Rcd5315db32724889" /><Relationship Type="http://schemas.openxmlformats.org/officeDocument/2006/relationships/slide" Target="/ppt/slides/slide5.xml" Id="R238cbaa3a7a6493f" /><Relationship Type="http://schemas.openxmlformats.org/officeDocument/2006/relationships/slide" Target="/ppt/slides/slide6.xml" Id="R6b1f022ab49c4af2" /><Relationship Type="http://schemas.openxmlformats.org/officeDocument/2006/relationships/slide" Target="/ppt/slides/slide7.xml" Id="R78b564b3cbe143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9b4db573241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78e5a46ef4443" /><Relationship Type="http://schemas.openxmlformats.org/officeDocument/2006/relationships/theme" Target="/ppt/slideMasters/theme/theme1.xml" Id="R375819004ba34d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778e5a46ef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3ad2cf74348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18962750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3d379c149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5dbe8cdf40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62162b7da4f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0d3e63355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9d6c7391a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HOLDING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HOLDING INVEST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5 321 506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157 687 938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215 195 180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TRITORIA UK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Kveldroveien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tore@tritoria.no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994 474 413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