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7920a5020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a5755dc844a08"/>
  </p:sldMasterIdLst>
  <p:sldIdLst>
    <p:sldId xmlns:r="http://schemas.openxmlformats.org/officeDocument/2006/relationships" id="256" r:id="R6eb6ba048120449b"/>
    <p:sldId xmlns:r="http://schemas.openxmlformats.org/officeDocument/2006/relationships" id="257" r:id="R01bf24443ee742df"/>
    <p:sldId xmlns:r="http://schemas.openxmlformats.org/officeDocument/2006/relationships" id="258" r:id="Ra82ef99b6a824dca"/>
    <p:sldId xmlns:r="http://schemas.openxmlformats.org/officeDocument/2006/relationships" id="259" r:id="Re6d4df0fd6a64bf3"/>
    <p:sldId xmlns:r="http://schemas.openxmlformats.org/officeDocument/2006/relationships" id="260" r:id="R57c961a9a23f45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a5755dc844a08" /><Relationship Type="http://schemas.openxmlformats.org/officeDocument/2006/relationships/slide" Target="/ppt/slides/slide1.xml" Id="R6eb6ba048120449b" /><Relationship Type="http://schemas.openxmlformats.org/officeDocument/2006/relationships/slide" Target="/ppt/slides/slide2.xml" Id="R01bf24443ee742df" /><Relationship Type="http://schemas.openxmlformats.org/officeDocument/2006/relationships/slide" Target="/ppt/slides/slide3.xml" Id="Ra82ef99b6a824dca" /><Relationship Type="http://schemas.openxmlformats.org/officeDocument/2006/relationships/slide" Target="/ppt/slides/slide4.xml" Id="Re6d4df0fd6a64bf3" /><Relationship Type="http://schemas.openxmlformats.org/officeDocument/2006/relationships/slide" Target="/ppt/slides/slide5.xml" Id="R57c961a9a23f45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fbd75cb94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a7ba5e8344bdd" /><Relationship Type="http://schemas.openxmlformats.org/officeDocument/2006/relationships/theme" Target="/ppt/slideMasters/theme/theme1.xml" Id="R1b7a7746c933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a7ba5e834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d81c368ba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cef31598440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a14830f60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d601409e5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6303058a2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SEA-AGE INVEST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SEA-AGE INVEST LTD ble etablert [år] og holder til i Sk7 2dh Cheshire.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Carpenter Court, 1 Maple Road, Bramhall, Stockport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Sk7 2dh Cheshire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994 455 494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