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641e8c8e746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7b2fd787c440d"/>
  </p:sldMasterIdLst>
  <p:sldIdLst>
    <p:sldId xmlns:r="http://schemas.openxmlformats.org/officeDocument/2006/relationships" id="256" r:id="Raec13e0acd0f4689"/>
    <p:sldId xmlns:r="http://schemas.openxmlformats.org/officeDocument/2006/relationships" id="257" r:id="R8eeb1c6922d44473"/>
    <p:sldId xmlns:r="http://schemas.openxmlformats.org/officeDocument/2006/relationships" id="258" r:id="R179ba8fe6c2f47d7"/>
    <p:sldId xmlns:r="http://schemas.openxmlformats.org/officeDocument/2006/relationships" id="259" r:id="Rf4d3bf4711154bc2"/>
    <p:sldId xmlns:r="http://schemas.openxmlformats.org/officeDocument/2006/relationships" id="260" r:id="Rc37eabb30c184b05"/>
    <p:sldId xmlns:r="http://schemas.openxmlformats.org/officeDocument/2006/relationships" id="261" r:id="R5ce1c90a2d8a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7b2fd787c440d" /><Relationship Type="http://schemas.openxmlformats.org/officeDocument/2006/relationships/slide" Target="/ppt/slides/slide1.xml" Id="Raec13e0acd0f4689" /><Relationship Type="http://schemas.openxmlformats.org/officeDocument/2006/relationships/slide" Target="/ppt/slides/slide2.xml" Id="R8eeb1c6922d44473" /><Relationship Type="http://schemas.openxmlformats.org/officeDocument/2006/relationships/slide" Target="/ppt/slides/slide3.xml" Id="R179ba8fe6c2f47d7" /><Relationship Type="http://schemas.openxmlformats.org/officeDocument/2006/relationships/slide" Target="/ppt/slides/slide4.xml" Id="Rf4d3bf4711154bc2" /><Relationship Type="http://schemas.openxmlformats.org/officeDocument/2006/relationships/slide" Target="/ppt/slides/slide5.xml" Id="Rc37eabb30c184b05" /><Relationship Type="http://schemas.openxmlformats.org/officeDocument/2006/relationships/slide" Target="/ppt/slides/slide6.xml" Id="R5ce1c90a2d8a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be5615672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aea2e0dcf41ca" /><Relationship Type="http://schemas.openxmlformats.org/officeDocument/2006/relationships/theme" Target="/ppt/slideMasters/theme/theme1.xml" Id="R189eda1b196e46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aea2e0dcf41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e07995b7d47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87a856ea9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7a2ff4285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98a25066b44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e30be29704c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2e7bebe8d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SEA-AGE INVEST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SEA-AGE INVEST NUF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2 387 969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6 665 537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994 455 435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NUF</a:t>
            </a:r>
          </a:p>
        </p:txBody>
      </p:sp>
    </p:spTree>
  </p:cSld>
  <p:clrMapOvr>
    <a:masterClrMapping xmlns:a="http://schemas.openxmlformats.org/drawingml/2006/main"/>
  </p:clrMapOvr>
</p:sld>
</file>