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6c236e2dab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b55f552c9472f"/>
  </p:sldMasterIdLst>
  <p:sldIdLst>
    <p:sldId xmlns:r="http://schemas.openxmlformats.org/officeDocument/2006/relationships" id="256" r:id="R206e235cb99a40d7"/>
    <p:sldId xmlns:r="http://schemas.openxmlformats.org/officeDocument/2006/relationships" id="257" r:id="Rebbaabaeb14d4eeb"/>
    <p:sldId xmlns:r="http://schemas.openxmlformats.org/officeDocument/2006/relationships" id="258" r:id="R4bde0c6d29514855"/>
    <p:sldId xmlns:r="http://schemas.openxmlformats.org/officeDocument/2006/relationships" id="259" r:id="R2915fda43f354fca"/>
    <p:sldId xmlns:r="http://schemas.openxmlformats.org/officeDocument/2006/relationships" id="260" r:id="R27acb8c0ff094a86"/>
    <p:sldId xmlns:r="http://schemas.openxmlformats.org/officeDocument/2006/relationships" id="261" r:id="R8de4cf67da174d1a"/>
    <p:sldId xmlns:r="http://schemas.openxmlformats.org/officeDocument/2006/relationships" id="262" r:id="R586fbe970ab347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b55f552c9472f" /><Relationship Type="http://schemas.openxmlformats.org/officeDocument/2006/relationships/slide" Target="/ppt/slides/slide1.xml" Id="R206e235cb99a40d7" /><Relationship Type="http://schemas.openxmlformats.org/officeDocument/2006/relationships/slide" Target="/ppt/slides/slide2.xml" Id="Rebbaabaeb14d4eeb" /><Relationship Type="http://schemas.openxmlformats.org/officeDocument/2006/relationships/slide" Target="/ppt/slides/slide3.xml" Id="R4bde0c6d29514855" /><Relationship Type="http://schemas.openxmlformats.org/officeDocument/2006/relationships/slide" Target="/ppt/slides/slide4.xml" Id="R2915fda43f354fca" /><Relationship Type="http://schemas.openxmlformats.org/officeDocument/2006/relationships/slide" Target="/ppt/slides/slide5.xml" Id="R27acb8c0ff094a86" /><Relationship Type="http://schemas.openxmlformats.org/officeDocument/2006/relationships/slide" Target="/ppt/slides/slide6.xml" Id="R8de4cf67da174d1a" /><Relationship Type="http://schemas.openxmlformats.org/officeDocument/2006/relationships/slide" Target="/ppt/slides/slide7.xml" Id="R586fbe970ab347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d4a5608bc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f7c13069046d7" /><Relationship Type="http://schemas.openxmlformats.org/officeDocument/2006/relationships/theme" Target="/ppt/slideMasters/theme/theme1.xml" Id="Rbe647a3632ba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0f7c130690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e2d379654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df5c1a52e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a29dc2645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5975b80f9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5ff71fda545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f8266743f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1b5ebf30943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LOOP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LOOP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2 861 571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3 966 499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ØSTMO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Tyslevveien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www.loopventures.no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994 395 807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