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a90d856cf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965872f97445f"/>
  </p:sldMasterIdLst>
  <p:sldIdLst>
    <p:sldId xmlns:r="http://schemas.openxmlformats.org/officeDocument/2006/relationships" id="256" r:id="R7592f3a3a17d45c6"/>
    <p:sldId xmlns:r="http://schemas.openxmlformats.org/officeDocument/2006/relationships" id="257" r:id="Rc6b4b2edbfcb4bc5"/>
    <p:sldId xmlns:r="http://schemas.openxmlformats.org/officeDocument/2006/relationships" id="258" r:id="Rfb6fc6b1d1a54eb4"/>
    <p:sldId xmlns:r="http://schemas.openxmlformats.org/officeDocument/2006/relationships" id="259" r:id="R1a534e802b5b45f2"/>
    <p:sldId xmlns:r="http://schemas.openxmlformats.org/officeDocument/2006/relationships" id="260" r:id="R8f79b54abef34d2b"/>
    <p:sldId xmlns:r="http://schemas.openxmlformats.org/officeDocument/2006/relationships" id="261" r:id="R3ed7e06b8e42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965872f97445f" /><Relationship Type="http://schemas.openxmlformats.org/officeDocument/2006/relationships/slide" Target="/ppt/slides/slide1.xml" Id="R7592f3a3a17d45c6" /><Relationship Type="http://schemas.openxmlformats.org/officeDocument/2006/relationships/slide" Target="/ppt/slides/slide2.xml" Id="Rc6b4b2edbfcb4bc5" /><Relationship Type="http://schemas.openxmlformats.org/officeDocument/2006/relationships/slide" Target="/ppt/slides/slide3.xml" Id="Rfb6fc6b1d1a54eb4" /><Relationship Type="http://schemas.openxmlformats.org/officeDocument/2006/relationships/slide" Target="/ppt/slides/slide4.xml" Id="R1a534e802b5b45f2" /><Relationship Type="http://schemas.openxmlformats.org/officeDocument/2006/relationships/slide" Target="/ppt/slides/slide5.xml" Id="R8f79b54abef34d2b" /><Relationship Type="http://schemas.openxmlformats.org/officeDocument/2006/relationships/slide" Target="/ppt/slides/slide6.xml" Id="R3ed7e06b8e42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b9cc29851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b9abffbf4086" /><Relationship Type="http://schemas.openxmlformats.org/officeDocument/2006/relationships/theme" Target="/ppt/slideMasters/theme/theme1.xml" Id="Rd86efca18aa2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0b9abffbf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362cd5f4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c9dfab2c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ccc87d19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19b416524f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5902fd31f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fbede83c3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