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924a28e8c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609bcd5614526"/>
  </p:sldMasterIdLst>
  <p:sldIdLst>
    <p:sldId xmlns:r="http://schemas.openxmlformats.org/officeDocument/2006/relationships" id="256" r:id="Rc6bb964bf18a4477"/>
    <p:sldId xmlns:r="http://schemas.openxmlformats.org/officeDocument/2006/relationships" id="257" r:id="R746268c455d74b83"/>
    <p:sldId xmlns:r="http://schemas.openxmlformats.org/officeDocument/2006/relationships" id="258" r:id="R0b34d2a923604578"/>
    <p:sldId xmlns:r="http://schemas.openxmlformats.org/officeDocument/2006/relationships" id="259" r:id="R4daf35b24a9b457d"/>
    <p:sldId xmlns:r="http://schemas.openxmlformats.org/officeDocument/2006/relationships" id="260" r:id="Rc60aff2531b34163"/>
    <p:sldId xmlns:r="http://schemas.openxmlformats.org/officeDocument/2006/relationships" id="261" r:id="R8f66295cb109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609bcd5614526" /><Relationship Type="http://schemas.openxmlformats.org/officeDocument/2006/relationships/slide" Target="/ppt/slides/slide1.xml" Id="Rc6bb964bf18a4477" /><Relationship Type="http://schemas.openxmlformats.org/officeDocument/2006/relationships/slide" Target="/ppt/slides/slide2.xml" Id="R746268c455d74b83" /><Relationship Type="http://schemas.openxmlformats.org/officeDocument/2006/relationships/slide" Target="/ppt/slides/slide3.xml" Id="R0b34d2a923604578" /><Relationship Type="http://schemas.openxmlformats.org/officeDocument/2006/relationships/slide" Target="/ppt/slides/slide4.xml" Id="R4daf35b24a9b457d" /><Relationship Type="http://schemas.openxmlformats.org/officeDocument/2006/relationships/slide" Target="/ppt/slides/slide5.xml" Id="Rc60aff2531b34163" /><Relationship Type="http://schemas.openxmlformats.org/officeDocument/2006/relationships/slide" Target="/ppt/slides/slide6.xml" Id="R8f66295cb109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2ddf6ee7a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b3c00b4a4e1c" /><Relationship Type="http://schemas.openxmlformats.org/officeDocument/2006/relationships/theme" Target="/ppt/slideMasters/theme/theme1.xml" Id="R7adc162dd3e8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1b3c00b4a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26b8754e3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dbffaa8f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d7025cf3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d59389406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4df157ec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72a0913e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