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bba0ede33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59ed2c07d4456"/>
  </p:sldMasterIdLst>
  <p:sldIdLst>
    <p:sldId xmlns:r="http://schemas.openxmlformats.org/officeDocument/2006/relationships" id="256" r:id="R9d48d2cbc69f4fce"/>
    <p:sldId xmlns:r="http://schemas.openxmlformats.org/officeDocument/2006/relationships" id="257" r:id="Rc5669699d380461b"/>
    <p:sldId xmlns:r="http://schemas.openxmlformats.org/officeDocument/2006/relationships" id="258" r:id="Raa2ddbfd76464a95"/>
    <p:sldId xmlns:r="http://schemas.openxmlformats.org/officeDocument/2006/relationships" id="259" r:id="R9f3d2b58198347d1"/>
    <p:sldId xmlns:r="http://schemas.openxmlformats.org/officeDocument/2006/relationships" id="260" r:id="R38f8ad77c09045ee"/>
    <p:sldId xmlns:r="http://schemas.openxmlformats.org/officeDocument/2006/relationships" id="261" r:id="Rb28214e58a684dc7"/>
    <p:sldId xmlns:r="http://schemas.openxmlformats.org/officeDocument/2006/relationships" id="262" r:id="R0cc8932ddb8242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59ed2c07d4456" /><Relationship Type="http://schemas.openxmlformats.org/officeDocument/2006/relationships/slide" Target="/ppt/slides/slide1.xml" Id="R9d48d2cbc69f4fce" /><Relationship Type="http://schemas.openxmlformats.org/officeDocument/2006/relationships/slide" Target="/ppt/slides/slide2.xml" Id="Rc5669699d380461b" /><Relationship Type="http://schemas.openxmlformats.org/officeDocument/2006/relationships/slide" Target="/ppt/slides/slide3.xml" Id="Raa2ddbfd76464a95" /><Relationship Type="http://schemas.openxmlformats.org/officeDocument/2006/relationships/slide" Target="/ppt/slides/slide4.xml" Id="R9f3d2b58198347d1" /><Relationship Type="http://schemas.openxmlformats.org/officeDocument/2006/relationships/slide" Target="/ppt/slides/slide5.xml" Id="R38f8ad77c09045ee" /><Relationship Type="http://schemas.openxmlformats.org/officeDocument/2006/relationships/slide" Target="/ppt/slides/slide6.xml" Id="Rb28214e58a684dc7" /><Relationship Type="http://schemas.openxmlformats.org/officeDocument/2006/relationships/slide" Target="/ppt/slides/slide7.xml" Id="R0cc8932ddb8242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3cddbb03e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ff59b8274dbc" /><Relationship Type="http://schemas.openxmlformats.org/officeDocument/2006/relationships/theme" Target="/ppt/slideMasters/theme/theme1.xml" Id="Rb688306c6b354a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4ff59b827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3ecba87c24b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a21239081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b6a9cc78942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88f97e471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8e14346ab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00f587cb341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21936ad7e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SRP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5 797 558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21 516 947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25 607 420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RUNE PETTERSEN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PETTERSEN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 EMIL PETTERSEN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sten@op-elektro.no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994 264 346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SRP HOLDING AS</a:t>
            </a:r>
          </a:p>
        </p:txBody>
      </p:sp>
    </p:spTree>
  </p:cSld>
  <p:clrMapOvr>
    <a:masterClrMapping xmlns:a="http://schemas.openxmlformats.org/drawingml/2006/main"/>
  </p:clrMapOvr>
</p:sld>
</file>