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d3ffcd26d642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edcb22a0ad4f8a"/>
  </p:sldMasterIdLst>
  <p:sldIdLst>
    <p:sldId xmlns:r="http://schemas.openxmlformats.org/officeDocument/2006/relationships" id="256" r:id="Rf0c84663da2c46d9"/>
    <p:sldId xmlns:r="http://schemas.openxmlformats.org/officeDocument/2006/relationships" id="257" r:id="R8343d31db37044cb"/>
    <p:sldId xmlns:r="http://schemas.openxmlformats.org/officeDocument/2006/relationships" id="258" r:id="Rb7398995f3cd4a40"/>
    <p:sldId xmlns:r="http://schemas.openxmlformats.org/officeDocument/2006/relationships" id="259" r:id="R5ae082aecb4d4467"/>
    <p:sldId xmlns:r="http://schemas.openxmlformats.org/officeDocument/2006/relationships" id="260" r:id="R16454bf0d0ca43ea"/>
    <p:sldId xmlns:r="http://schemas.openxmlformats.org/officeDocument/2006/relationships" id="261" r:id="R04001dec49bb4b01"/>
    <p:sldId xmlns:r="http://schemas.openxmlformats.org/officeDocument/2006/relationships" id="262" r:id="Rae28b0a81a0841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edcb22a0ad4f8a" /><Relationship Type="http://schemas.openxmlformats.org/officeDocument/2006/relationships/slide" Target="/ppt/slides/slide1.xml" Id="Rf0c84663da2c46d9" /><Relationship Type="http://schemas.openxmlformats.org/officeDocument/2006/relationships/slide" Target="/ppt/slides/slide2.xml" Id="R8343d31db37044cb" /><Relationship Type="http://schemas.openxmlformats.org/officeDocument/2006/relationships/slide" Target="/ppt/slides/slide3.xml" Id="Rb7398995f3cd4a40" /><Relationship Type="http://schemas.openxmlformats.org/officeDocument/2006/relationships/slide" Target="/ppt/slides/slide4.xml" Id="R5ae082aecb4d4467" /><Relationship Type="http://schemas.openxmlformats.org/officeDocument/2006/relationships/slide" Target="/ppt/slides/slide5.xml" Id="R16454bf0d0ca43ea" /><Relationship Type="http://schemas.openxmlformats.org/officeDocument/2006/relationships/slide" Target="/ppt/slides/slide6.xml" Id="R04001dec49bb4b01" /><Relationship Type="http://schemas.openxmlformats.org/officeDocument/2006/relationships/slide" Target="/ppt/slides/slide7.xml" Id="Rae28b0a81a0841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dfc1b263140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f563bd34d4161" /><Relationship Type="http://schemas.openxmlformats.org/officeDocument/2006/relationships/theme" Target="/ppt/slideMasters/theme/theme1.xml" Id="Reffca9b7195242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7f563bd34d41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ef315923b46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b0c63df5b41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82ebcfa9a41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8e6ed7fa347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3283aae2f4a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d514990de42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76dc9cce948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3 678 941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24 429 452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24 432 651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HAMMERÅS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Aasgaards gate 20C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terje@idrettsbarnehage.no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994 241 605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JBT AS</a:t>
            </a:r>
          </a:p>
        </p:txBody>
      </p:sp>
    </p:spTree>
  </p:cSld>
  <p:clrMapOvr>
    <a:masterClrMapping xmlns:a="http://schemas.openxmlformats.org/drawingml/2006/main"/>
  </p:clrMapOvr>
</p:sld>
</file>