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4df20f96cd44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2afdf2349740ef"/>
  </p:sldMasterIdLst>
  <p:sldIdLst>
    <p:sldId xmlns:r="http://schemas.openxmlformats.org/officeDocument/2006/relationships" id="256" r:id="Rb31c41de490b4b14"/>
    <p:sldId xmlns:r="http://schemas.openxmlformats.org/officeDocument/2006/relationships" id="257" r:id="R10e42420083d47f9"/>
    <p:sldId xmlns:r="http://schemas.openxmlformats.org/officeDocument/2006/relationships" id="258" r:id="R09390365a61046af"/>
    <p:sldId xmlns:r="http://schemas.openxmlformats.org/officeDocument/2006/relationships" id="259" r:id="R28fa0594c9bf4e12"/>
    <p:sldId xmlns:r="http://schemas.openxmlformats.org/officeDocument/2006/relationships" id="260" r:id="Rbfbb686f34814d9c"/>
    <p:sldId xmlns:r="http://schemas.openxmlformats.org/officeDocument/2006/relationships" id="261" r:id="R1889191cbcb64a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2afdf2349740ef" /><Relationship Type="http://schemas.openxmlformats.org/officeDocument/2006/relationships/slide" Target="/ppt/slides/slide1.xml" Id="Rb31c41de490b4b14" /><Relationship Type="http://schemas.openxmlformats.org/officeDocument/2006/relationships/slide" Target="/ppt/slides/slide2.xml" Id="R10e42420083d47f9" /><Relationship Type="http://schemas.openxmlformats.org/officeDocument/2006/relationships/slide" Target="/ppt/slides/slide3.xml" Id="R09390365a61046af" /><Relationship Type="http://schemas.openxmlformats.org/officeDocument/2006/relationships/slide" Target="/ppt/slides/slide4.xml" Id="R28fa0594c9bf4e12" /><Relationship Type="http://schemas.openxmlformats.org/officeDocument/2006/relationships/slide" Target="/ppt/slides/slide5.xml" Id="Rbfbb686f34814d9c" /><Relationship Type="http://schemas.openxmlformats.org/officeDocument/2006/relationships/slide" Target="/ppt/slides/slide6.xml" Id="R1889191cbcb64a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b209235f1a45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83a04069f4187" /><Relationship Type="http://schemas.openxmlformats.org/officeDocument/2006/relationships/theme" Target="/ppt/slideMasters/theme/theme1.xml" Id="R13d53ff0e1e947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583a04069f41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dc90887e945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cb6f507f64a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9537d6ef448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804883b1144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ef315d2e94f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32ee1574b4e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JBT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Aasgaards gate 20C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6507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terje@idrettsbarnehage.no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994 241 605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JBT AS</a:t>
            </a:r>
          </a:p>
        </p:txBody>
      </p:sp>
    </p:spTree>
  </p:cSld>
  <p:clrMapOvr>
    <a:masterClrMapping xmlns:a="http://schemas.openxmlformats.org/drawingml/2006/main"/>
  </p:clrMapOvr>
</p:sld>
</file>