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965674f759d41a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9a54e7d089f4da7"/>
  </p:sldMasterIdLst>
  <p:sldIdLst>
    <p:sldId xmlns:r="http://schemas.openxmlformats.org/officeDocument/2006/relationships" id="256" r:id="R5342aadb85f943ab"/>
    <p:sldId xmlns:r="http://schemas.openxmlformats.org/officeDocument/2006/relationships" id="257" r:id="R885a69a46ade4d10"/>
    <p:sldId xmlns:r="http://schemas.openxmlformats.org/officeDocument/2006/relationships" id="258" r:id="Rfe36712152504f3a"/>
    <p:sldId xmlns:r="http://schemas.openxmlformats.org/officeDocument/2006/relationships" id="259" r:id="R34cebb07ae07463f"/>
    <p:sldId xmlns:r="http://schemas.openxmlformats.org/officeDocument/2006/relationships" id="260" r:id="Rdc4b307e45d74663"/>
    <p:sldId xmlns:r="http://schemas.openxmlformats.org/officeDocument/2006/relationships" id="261" r:id="R3e853b89ba72488d"/>
    <p:sldId xmlns:r="http://schemas.openxmlformats.org/officeDocument/2006/relationships" id="262" r:id="Rf661e1a5a6b1425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9a54e7d089f4da7" /><Relationship Type="http://schemas.openxmlformats.org/officeDocument/2006/relationships/slide" Target="/ppt/slides/slide1.xml" Id="R5342aadb85f943ab" /><Relationship Type="http://schemas.openxmlformats.org/officeDocument/2006/relationships/slide" Target="/ppt/slides/slide2.xml" Id="R885a69a46ade4d10" /><Relationship Type="http://schemas.openxmlformats.org/officeDocument/2006/relationships/slide" Target="/ppt/slides/slide3.xml" Id="Rfe36712152504f3a" /><Relationship Type="http://schemas.openxmlformats.org/officeDocument/2006/relationships/slide" Target="/ppt/slides/slide4.xml" Id="R34cebb07ae07463f" /><Relationship Type="http://schemas.openxmlformats.org/officeDocument/2006/relationships/slide" Target="/ppt/slides/slide5.xml" Id="Rdc4b307e45d74663" /><Relationship Type="http://schemas.openxmlformats.org/officeDocument/2006/relationships/slide" Target="/ppt/slides/slide6.xml" Id="R3e853b89ba72488d" /><Relationship Type="http://schemas.openxmlformats.org/officeDocument/2006/relationships/slide" Target="/ppt/slides/slide7.xml" Id="Rf661e1a5a6b1425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f61bcd93b504e1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1531457a3aa402b" /><Relationship Type="http://schemas.openxmlformats.org/officeDocument/2006/relationships/theme" Target="/ppt/slideMasters/theme/theme1.xml" Id="R1eb5e749545b43a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1531457a3aa402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128a1ebb0164dc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1036d39c8b6438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a7017124e004ee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5bff8fb46b4409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27cf3374eed48d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00ae79f7ced455a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7d6253b1c7f403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A.FERKINGSTAD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A.FERKINGSTAD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A.FERKINGSTAD INVEST AS ble etablert [år] og holder til i Åkrehamn.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A.FERKINGSTAD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A.FERKINGSTAD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A.FERKINGSTAD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26 410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3 360 087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3 406 656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31 115 083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31 237 781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A.FERKINGSTAD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ARNE FERKINGSTAD  –  66,7 %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MARIANNE MANNES  –  33,3 %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A.FERKINGSTAD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Arne Ferkingstad, Strandavegen 71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4270 Åkrehamn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994 241 249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A.FERKINGSTAD INVEST AS</a:t>
            </a:r>
          </a:p>
        </p:txBody>
      </p:sp>
    </p:spTree>
  </p:cSld>
  <p:clrMapOvr>
    <a:masterClrMapping xmlns:a="http://schemas.openxmlformats.org/drawingml/2006/main"/>
  </p:clrMapOvr>
</p:sld>
</file>