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99226846de44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3caba523284033"/>
  </p:sldMasterIdLst>
  <p:sldIdLst>
    <p:sldId xmlns:r="http://schemas.openxmlformats.org/officeDocument/2006/relationships" id="256" r:id="R36347c4a15fa4245"/>
    <p:sldId xmlns:r="http://schemas.openxmlformats.org/officeDocument/2006/relationships" id="257" r:id="R88c189d4e8c749b6"/>
    <p:sldId xmlns:r="http://schemas.openxmlformats.org/officeDocument/2006/relationships" id="258" r:id="R36a525d4e2f84590"/>
    <p:sldId xmlns:r="http://schemas.openxmlformats.org/officeDocument/2006/relationships" id="259" r:id="R7f884877db814c4f"/>
    <p:sldId xmlns:r="http://schemas.openxmlformats.org/officeDocument/2006/relationships" id="260" r:id="R4fd29f7fd0874d44"/>
    <p:sldId xmlns:r="http://schemas.openxmlformats.org/officeDocument/2006/relationships" id="261" r:id="Rf9e3326f6de64c29"/>
    <p:sldId xmlns:r="http://schemas.openxmlformats.org/officeDocument/2006/relationships" id="262" r:id="R4fabdd665d6148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3caba523284033" /><Relationship Type="http://schemas.openxmlformats.org/officeDocument/2006/relationships/slide" Target="/ppt/slides/slide1.xml" Id="R36347c4a15fa4245" /><Relationship Type="http://schemas.openxmlformats.org/officeDocument/2006/relationships/slide" Target="/ppt/slides/slide2.xml" Id="R88c189d4e8c749b6" /><Relationship Type="http://schemas.openxmlformats.org/officeDocument/2006/relationships/slide" Target="/ppt/slides/slide3.xml" Id="R36a525d4e2f84590" /><Relationship Type="http://schemas.openxmlformats.org/officeDocument/2006/relationships/slide" Target="/ppt/slides/slide4.xml" Id="R7f884877db814c4f" /><Relationship Type="http://schemas.openxmlformats.org/officeDocument/2006/relationships/slide" Target="/ppt/slides/slide5.xml" Id="R4fd29f7fd0874d44" /><Relationship Type="http://schemas.openxmlformats.org/officeDocument/2006/relationships/slide" Target="/ppt/slides/slide6.xml" Id="Rf9e3326f6de64c29" /><Relationship Type="http://schemas.openxmlformats.org/officeDocument/2006/relationships/slide" Target="/ppt/slides/slide7.xml" Id="R4fabdd665d6148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06007d690e4b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f48d33e192492a" /><Relationship Type="http://schemas.openxmlformats.org/officeDocument/2006/relationships/theme" Target="/ppt/slideMasters/theme/theme1.xml" Id="R102e45865b2545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f48d33e19249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b5ec8df744b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4f5b9aac246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12634b13bd42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142b9ea7a146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40c0187754c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2a5feb3a7243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200731159747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ØVRELID SYSCO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ØVRELID SYSCO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ØVRELID SYSCO INVEST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ØVRELID SYSCO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ØVRELID SYSCO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ØVRELID SYSCO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−470 813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466 320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52 887 553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52 955 600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ØVRELID SYSCO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OMMUND ØVRELID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ØVRELID SYSCO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Ommund Øvrelid, Kokkevegen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5535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994 241 192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ØVRELID SYSCO INVEST AS</a:t>
            </a:r>
          </a:p>
        </p:txBody>
      </p:sp>
    </p:spTree>
  </p:cSld>
  <p:clrMapOvr>
    <a:masterClrMapping xmlns:a="http://schemas.openxmlformats.org/drawingml/2006/main"/>
  </p:clrMapOvr>
</p:sld>
</file>